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633" r:id="rId4"/>
    <p:sldId id="632" r:id="rId5"/>
    <p:sldId id="643" r:id="rId6"/>
    <p:sldId id="258" r:id="rId7"/>
    <p:sldId id="645" r:id="rId8"/>
    <p:sldId id="646" r:id="rId9"/>
    <p:sldId id="647" r:id="rId10"/>
    <p:sldId id="648" r:id="rId11"/>
    <p:sldId id="661" r:id="rId12"/>
    <p:sldId id="662" r:id="rId13"/>
    <p:sldId id="663" r:id="rId14"/>
    <p:sldId id="644" r:id="rId15"/>
    <p:sldId id="649" r:id="rId16"/>
    <p:sldId id="259" r:id="rId17"/>
    <p:sldId id="650" r:id="rId18"/>
    <p:sldId id="651" r:id="rId19"/>
    <p:sldId id="260" r:id="rId20"/>
    <p:sldId id="261" r:id="rId21"/>
    <p:sldId id="652" r:id="rId22"/>
    <p:sldId id="262" r:id="rId23"/>
    <p:sldId id="263" r:id="rId24"/>
    <p:sldId id="654" r:id="rId25"/>
    <p:sldId id="655" r:id="rId26"/>
    <p:sldId id="653" r:id="rId27"/>
    <p:sldId id="658" r:id="rId28"/>
    <p:sldId id="656" r:id="rId29"/>
    <p:sldId id="659" r:id="rId30"/>
    <p:sldId id="657" r:id="rId31"/>
    <p:sldId id="660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3C756F-7B6F-4149-AD35-391185F25085}" v="129" dt="2019-03-08T12:59:05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Thomas" userId="c70d66d9-7267-4f59-8d9e-6268ec5bdaef" providerId="ADAL" clId="{7A3C756F-7B6F-4149-AD35-391185F25085}"/>
    <pc:docChg chg="undo custSel addSld delSld modSld sldOrd">
      <pc:chgData name="Nick Thomas" userId="c70d66d9-7267-4f59-8d9e-6268ec5bdaef" providerId="ADAL" clId="{7A3C756F-7B6F-4149-AD35-391185F25085}" dt="2019-03-08T13:34:37.408" v="4708" actId="20577"/>
      <pc:docMkLst>
        <pc:docMk/>
      </pc:docMkLst>
      <pc:sldChg chg="modSp add">
        <pc:chgData name="Nick Thomas" userId="c70d66d9-7267-4f59-8d9e-6268ec5bdaef" providerId="ADAL" clId="{7A3C756F-7B6F-4149-AD35-391185F25085}" dt="2019-03-07T09:10:14.701" v="11"/>
        <pc:sldMkLst>
          <pc:docMk/>
          <pc:sldMk cId="3338222115" sldId="256"/>
        </pc:sldMkLst>
        <pc:spChg chg="mod">
          <ac:chgData name="Nick Thomas" userId="c70d66d9-7267-4f59-8d9e-6268ec5bdaef" providerId="ADAL" clId="{7A3C756F-7B6F-4149-AD35-391185F25085}" dt="2019-03-07T09:10:13.498" v="10"/>
          <ac:spMkLst>
            <pc:docMk/>
            <pc:sldMk cId="3338222115" sldId="256"/>
            <ac:spMk id="2" creationId="{5FAEB175-AB9E-4890-AB69-C1EF9A92E352}"/>
          </ac:spMkLst>
        </pc:spChg>
        <pc:spChg chg="mod">
          <ac:chgData name="Nick Thomas" userId="c70d66d9-7267-4f59-8d9e-6268ec5bdaef" providerId="ADAL" clId="{7A3C756F-7B6F-4149-AD35-391185F25085}" dt="2019-03-07T09:10:14.701" v="11"/>
          <ac:spMkLst>
            <pc:docMk/>
            <pc:sldMk cId="3338222115" sldId="256"/>
            <ac:spMk id="3" creationId="{76E28655-4E01-4754-BCE3-FFEB01A26564}"/>
          </ac:spMkLst>
        </pc:spChg>
      </pc:sldChg>
      <pc:sldChg chg="addSp delSp modSp add">
        <pc:chgData name="Nick Thomas" userId="c70d66d9-7267-4f59-8d9e-6268ec5bdaef" providerId="ADAL" clId="{7A3C756F-7B6F-4149-AD35-391185F25085}" dt="2019-03-07T12:07:20.148" v="628" actId="20577"/>
        <pc:sldMkLst>
          <pc:docMk/>
          <pc:sldMk cId="4089486817" sldId="257"/>
        </pc:sldMkLst>
        <pc:spChg chg="mod">
          <ac:chgData name="Nick Thomas" userId="c70d66d9-7267-4f59-8d9e-6268ec5bdaef" providerId="ADAL" clId="{7A3C756F-7B6F-4149-AD35-391185F25085}" dt="2019-03-07T12:07:20.148" v="628" actId="20577"/>
          <ac:spMkLst>
            <pc:docMk/>
            <pc:sldMk cId="4089486817" sldId="257"/>
            <ac:spMk id="2" creationId="{63E9F32B-E6A2-44A2-8147-DEA39F81CA5B}"/>
          </ac:spMkLst>
        </pc:spChg>
        <pc:spChg chg="del">
          <ac:chgData name="Nick Thomas" userId="c70d66d9-7267-4f59-8d9e-6268ec5bdaef" providerId="ADAL" clId="{7A3C756F-7B6F-4149-AD35-391185F25085}" dt="2019-03-07T12:07:12.790" v="624"/>
          <ac:spMkLst>
            <pc:docMk/>
            <pc:sldMk cId="4089486817" sldId="257"/>
            <ac:spMk id="3" creationId="{AAC11D17-1340-48A6-B82D-B7A81FF09931}"/>
          </ac:spMkLst>
        </pc:spChg>
        <pc:spChg chg="del">
          <ac:chgData name="Nick Thomas" userId="c70d66d9-7267-4f59-8d9e-6268ec5bdaef" providerId="ADAL" clId="{7A3C756F-7B6F-4149-AD35-391185F25085}" dt="2019-03-07T12:07:12.790" v="624"/>
          <ac:spMkLst>
            <pc:docMk/>
            <pc:sldMk cId="4089486817" sldId="257"/>
            <ac:spMk id="4" creationId="{51D8236D-460E-45A1-91A0-B7F635D9C489}"/>
          </ac:spMkLst>
        </pc:spChg>
        <pc:spChg chg="add mod">
          <ac:chgData name="Nick Thomas" userId="c70d66d9-7267-4f59-8d9e-6268ec5bdaef" providerId="ADAL" clId="{7A3C756F-7B6F-4149-AD35-391185F25085}" dt="2019-03-07T12:07:12.790" v="624"/>
          <ac:spMkLst>
            <pc:docMk/>
            <pc:sldMk cId="4089486817" sldId="257"/>
            <ac:spMk id="5" creationId="{1D05E27A-DD48-49C6-BE73-F8AFD69AF71E}"/>
          </ac:spMkLst>
        </pc:spChg>
      </pc:sldChg>
      <pc:sldChg chg="addSp delSp modSp add ord">
        <pc:chgData name="Nick Thomas" userId="c70d66d9-7267-4f59-8d9e-6268ec5bdaef" providerId="ADAL" clId="{7A3C756F-7B6F-4149-AD35-391185F25085}" dt="2019-03-07T12:07:03.991" v="623" actId="313"/>
        <pc:sldMkLst>
          <pc:docMk/>
          <pc:sldMk cId="4212484346" sldId="258"/>
        </pc:sldMkLst>
        <pc:spChg chg="mod">
          <ac:chgData name="Nick Thomas" userId="c70d66d9-7267-4f59-8d9e-6268ec5bdaef" providerId="ADAL" clId="{7A3C756F-7B6F-4149-AD35-391185F25085}" dt="2019-03-07T12:07:03.991" v="623" actId="313"/>
          <ac:spMkLst>
            <pc:docMk/>
            <pc:sldMk cId="4212484346" sldId="258"/>
            <ac:spMk id="2" creationId="{619F10D7-959E-4CCF-AE6D-E4DDCCA534BE}"/>
          </ac:spMkLst>
        </pc:spChg>
        <pc:spChg chg="del">
          <ac:chgData name="Nick Thomas" userId="c70d66d9-7267-4f59-8d9e-6268ec5bdaef" providerId="ADAL" clId="{7A3C756F-7B6F-4149-AD35-391185F25085}" dt="2019-03-07T12:06:53.634" v="612"/>
          <ac:spMkLst>
            <pc:docMk/>
            <pc:sldMk cId="4212484346" sldId="258"/>
            <ac:spMk id="3" creationId="{56204B1A-8034-4138-B4A9-FBC65B0DE23F}"/>
          </ac:spMkLst>
        </pc:spChg>
        <pc:spChg chg="del">
          <ac:chgData name="Nick Thomas" userId="c70d66d9-7267-4f59-8d9e-6268ec5bdaef" providerId="ADAL" clId="{7A3C756F-7B6F-4149-AD35-391185F25085}" dt="2019-03-07T12:06:53.634" v="612"/>
          <ac:spMkLst>
            <pc:docMk/>
            <pc:sldMk cId="4212484346" sldId="258"/>
            <ac:spMk id="4" creationId="{198BFE62-289C-4DCC-8DA1-9A3E873F1BD7}"/>
          </ac:spMkLst>
        </pc:spChg>
        <pc:spChg chg="add mod">
          <ac:chgData name="Nick Thomas" userId="c70d66d9-7267-4f59-8d9e-6268ec5bdaef" providerId="ADAL" clId="{7A3C756F-7B6F-4149-AD35-391185F25085}" dt="2019-03-07T12:06:53.634" v="612"/>
          <ac:spMkLst>
            <pc:docMk/>
            <pc:sldMk cId="4212484346" sldId="258"/>
            <ac:spMk id="5" creationId="{EC811F3E-67C4-4775-B558-4FE8E7D50B39}"/>
          </ac:spMkLst>
        </pc:spChg>
      </pc:sldChg>
      <pc:sldChg chg="addSp delSp modSp add">
        <pc:chgData name="Nick Thomas" userId="c70d66d9-7267-4f59-8d9e-6268ec5bdaef" providerId="ADAL" clId="{7A3C756F-7B6F-4149-AD35-391185F25085}" dt="2019-03-07T12:20:54.358" v="1254"/>
        <pc:sldMkLst>
          <pc:docMk/>
          <pc:sldMk cId="801682005" sldId="259"/>
        </pc:sldMkLst>
        <pc:spChg chg="mod">
          <ac:chgData name="Nick Thomas" userId="c70d66d9-7267-4f59-8d9e-6268ec5bdaef" providerId="ADAL" clId="{7A3C756F-7B6F-4149-AD35-391185F25085}" dt="2019-03-07T12:15:48.898" v="809" actId="313"/>
          <ac:spMkLst>
            <pc:docMk/>
            <pc:sldMk cId="801682005" sldId="259"/>
            <ac:spMk id="2" creationId="{1E8E368F-F559-4081-B3AB-5BF9F1CBBF54}"/>
          </ac:spMkLst>
        </pc:spChg>
        <pc:spChg chg="del">
          <ac:chgData name="Nick Thomas" userId="c70d66d9-7267-4f59-8d9e-6268ec5bdaef" providerId="ADAL" clId="{7A3C756F-7B6F-4149-AD35-391185F25085}" dt="2019-03-07T12:17:05.933" v="810"/>
          <ac:spMkLst>
            <pc:docMk/>
            <pc:sldMk cId="801682005" sldId="259"/>
            <ac:spMk id="3" creationId="{35EF04EF-B89B-4116-B49E-FA5A76E84F09}"/>
          </ac:spMkLst>
        </pc:spChg>
        <pc:spChg chg="mod">
          <ac:chgData name="Nick Thomas" userId="c70d66d9-7267-4f59-8d9e-6268ec5bdaef" providerId="ADAL" clId="{7A3C756F-7B6F-4149-AD35-391185F25085}" dt="2019-03-07T12:20:54.358" v="1254"/>
          <ac:spMkLst>
            <pc:docMk/>
            <pc:sldMk cId="801682005" sldId="259"/>
            <ac:spMk id="4" creationId="{177DC8B7-648C-407C-A3AE-51B8F01F3505}"/>
          </ac:spMkLst>
        </pc:spChg>
        <pc:picChg chg="add mod">
          <ac:chgData name="Nick Thomas" userId="c70d66d9-7267-4f59-8d9e-6268ec5bdaef" providerId="ADAL" clId="{7A3C756F-7B6F-4149-AD35-391185F25085}" dt="2019-03-07T12:17:22.106" v="816" actId="1076"/>
          <ac:picMkLst>
            <pc:docMk/>
            <pc:sldMk cId="801682005" sldId="259"/>
            <ac:picMk id="4098" creationId="{B7C17B43-2BF3-4A33-9859-7522BE7A11D5}"/>
          </ac:picMkLst>
        </pc:picChg>
      </pc:sldChg>
      <pc:sldChg chg="addSp delSp modSp add modAnim">
        <pc:chgData name="Nick Thomas" userId="c70d66d9-7267-4f59-8d9e-6268ec5bdaef" providerId="ADAL" clId="{7A3C756F-7B6F-4149-AD35-391185F25085}" dt="2019-03-07T15:00:15.055" v="3243"/>
        <pc:sldMkLst>
          <pc:docMk/>
          <pc:sldMk cId="385095457" sldId="260"/>
        </pc:sldMkLst>
        <pc:spChg chg="mod">
          <ac:chgData name="Nick Thomas" userId="c70d66d9-7267-4f59-8d9e-6268ec5bdaef" providerId="ADAL" clId="{7A3C756F-7B6F-4149-AD35-391185F25085}" dt="2019-03-07T14:44:42.573" v="2981" actId="20577"/>
          <ac:spMkLst>
            <pc:docMk/>
            <pc:sldMk cId="385095457" sldId="260"/>
            <ac:spMk id="2" creationId="{312D2AFA-57EA-43D0-ABE9-E8FB3A23792D}"/>
          </ac:spMkLst>
        </pc:spChg>
        <pc:spChg chg="add del">
          <ac:chgData name="Nick Thomas" userId="c70d66d9-7267-4f59-8d9e-6268ec5bdaef" providerId="ADAL" clId="{7A3C756F-7B6F-4149-AD35-391185F25085}" dt="2019-03-07T15:00:03.904" v="3241"/>
          <ac:spMkLst>
            <pc:docMk/>
            <pc:sldMk cId="385095457" sldId="260"/>
            <ac:spMk id="3" creationId="{7EDC6363-E226-4C76-AB82-FE1558BEC9D4}"/>
          </ac:spMkLst>
        </pc:spChg>
        <pc:spChg chg="mod">
          <ac:chgData name="Nick Thomas" userId="c70d66d9-7267-4f59-8d9e-6268ec5bdaef" providerId="ADAL" clId="{7A3C756F-7B6F-4149-AD35-391185F25085}" dt="2019-03-07T14:46:25.585" v="3148" actId="313"/>
          <ac:spMkLst>
            <pc:docMk/>
            <pc:sldMk cId="385095457" sldId="260"/>
            <ac:spMk id="4" creationId="{A24DAB56-C8CE-4BCF-BF09-38240B65D4B4}"/>
          </ac:spMkLst>
        </pc:spChg>
        <pc:spChg chg="add mod">
          <ac:chgData name="Nick Thomas" userId="c70d66d9-7267-4f59-8d9e-6268ec5bdaef" providerId="ADAL" clId="{7A3C756F-7B6F-4149-AD35-391185F25085}" dt="2019-03-07T14:59:38.675" v="3198" actId="1076"/>
          <ac:spMkLst>
            <pc:docMk/>
            <pc:sldMk cId="385095457" sldId="260"/>
            <ac:spMk id="5" creationId="{89D0CDA2-310D-4E30-AC62-CA57413665E3}"/>
          </ac:spMkLst>
        </pc:spChg>
        <pc:spChg chg="add mod">
          <ac:chgData name="Nick Thomas" userId="c70d66d9-7267-4f59-8d9e-6268ec5bdaef" providerId="ADAL" clId="{7A3C756F-7B6F-4149-AD35-391185F25085}" dt="2019-03-07T14:59:54.813" v="3238" actId="20577"/>
          <ac:spMkLst>
            <pc:docMk/>
            <pc:sldMk cId="385095457" sldId="260"/>
            <ac:spMk id="6" creationId="{6E5F5530-E0B6-4CEE-AC95-B105EB28420D}"/>
          </ac:spMkLst>
        </pc:spChg>
        <pc:spChg chg="add del mod">
          <ac:chgData name="Nick Thomas" userId="c70d66d9-7267-4f59-8d9e-6268ec5bdaef" providerId="ADAL" clId="{7A3C756F-7B6F-4149-AD35-391185F25085}" dt="2019-03-07T14:59:58.594" v="3240"/>
          <ac:spMkLst>
            <pc:docMk/>
            <pc:sldMk cId="385095457" sldId="260"/>
            <ac:spMk id="7" creationId="{418ABE58-B2C2-426F-AFF7-A033EA3D5AE5}"/>
          </ac:spMkLst>
        </pc:spChg>
        <pc:picChg chg="add">
          <ac:chgData name="Nick Thomas" userId="c70d66d9-7267-4f59-8d9e-6268ec5bdaef" providerId="ADAL" clId="{7A3C756F-7B6F-4149-AD35-391185F25085}" dt="2019-03-07T15:00:03.904" v="3241"/>
          <ac:picMkLst>
            <pc:docMk/>
            <pc:sldMk cId="385095457" sldId="260"/>
            <ac:picMk id="7170" creationId="{F20DC2B5-FBFF-46D3-8AEA-03E49257ED34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4:24:24.662" v="2191" actId="1076"/>
        <pc:sldMkLst>
          <pc:docMk/>
          <pc:sldMk cId="2209780963" sldId="261"/>
        </pc:sldMkLst>
        <pc:spChg chg="mod">
          <ac:chgData name="Nick Thomas" userId="c70d66d9-7267-4f59-8d9e-6268ec5bdaef" providerId="ADAL" clId="{7A3C756F-7B6F-4149-AD35-391185F25085}" dt="2019-03-07T12:11:38.043" v="702" actId="313"/>
          <ac:spMkLst>
            <pc:docMk/>
            <pc:sldMk cId="2209780963" sldId="261"/>
            <ac:spMk id="2" creationId="{8F5841C1-3614-4AA1-B7A8-61C2FD6E6086}"/>
          </ac:spMkLst>
        </pc:spChg>
        <pc:spChg chg="del">
          <ac:chgData name="Nick Thomas" userId="c70d66d9-7267-4f59-8d9e-6268ec5bdaef" providerId="ADAL" clId="{7A3C756F-7B6F-4149-AD35-391185F25085}" dt="2019-03-07T14:18:28.765" v="2001"/>
          <ac:spMkLst>
            <pc:docMk/>
            <pc:sldMk cId="2209780963" sldId="261"/>
            <ac:spMk id="3" creationId="{2A44FCB6-B0D7-4CD4-AD0E-7E186D378DF1}"/>
          </ac:spMkLst>
        </pc:spChg>
        <pc:spChg chg="mod">
          <ac:chgData name="Nick Thomas" userId="c70d66d9-7267-4f59-8d9e-6268ec5bdaef" providerId="ADAL" clId="{7A3C756F-7B6F-4149-AD35-391185F25085}" dt="2019-03-07T14:23:23.129" v="2131" actId="12"/>
          <ac:spMkLst>
            <pc:docMk/>
            <pc:sldMk cId="2209780963" sldId="261"/>
            <ac:spMk id="4" creationId="{67EC37E6-60A7-40F4-B824-C33967D1B38A}"/>
          </ac:spMkLst>
        </pc:spChg>
        <pc:spChg chg="add mod">
          <ac:chgData name="Nick Thomas" userId="c70d66d9-7267-4f59-8d9e-6268ec5bdaef" providerId="ADAL" clId="{7A3C756F-7B6F-4149-AD35-391185F25085}" dt="2019-03-07T14:23:46.909" v="2162" actId="1076"/>
          <ac:spMkLst>
            <pc:docMk/>
            <pc:sldMk cId="2209780963" sldId="261"/>
            <ac:spMk id="6" creationId="{92AF9990-EFA8-4097-9282-DD6BFAD9DC23}"/>
          </ac:spMkLst>
        </pc:spChg>
        <pc:spChg chg="add mod">
          <ac:chgData name="Nick Thomas" userId="c70d66d9-7267-4f59-8d9e-6268ec5bdaef" providerId="ADAL" clId="{7A3C756F-7B6F-4149-AD35-391185F25085}" dt="2019-03-07T14:24:24.662" v="2191" actId="1076"/>
          <ac:spMkLst>
            <pc:docMk/>
            <pc:sldMk cId="2209780963" sldId="261"/>
            <ac:spMk id="7" creationId="{67844453-32A4-40F1-AE77-A71E6B504D16}"/>
          </ac:spMkLst>
        </pc:spChg>
        <pc:picChg chg="add mod">
          <ac:chgData name="Nick Thomas" userId="c70d66d9-7267-4f59-8d9e-6268ec5bdaef" providerId="ADAL" clId="{7A3C756F-7B6F-4149-AD35-391185F25085}" dt="2019-03-07T14:22:14.248" v="2047" actId="14100"/>
          <ac:picMkLst>
            <pc:docMk/>
            <pc:sldMk cId="2209780963" sldId="261"/>
            <ac:picMk id="5" creationId="{BBDF08EA-9C7F-418F-90B4-FA4E7CFBD02D}"/>
          </ac:picMkLst>
        </pc:picChg>
        <pc:picChg chg="add mod">
          <ac:chgData name="Nick Thomas" userId="c70d66d9-7267-4f59-8d9e-6268ec5bdaef" providerId="ADAL" clId="{7A3C756F-7B6F-4149-AD35-391185F25085}" dt="2019-03-07T14:18:34.433" v="2004" actId="1076"/>
          <ac:picMkLst>
            <pc:docMk/>
            <pc:sldMk cId="2209780963" sldId="261"/>
            <ac:picMk id="5122" creationId="{F5EE8CE1-50AE-49C9-950B-033B0E215396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4:37:26.327" v="2949" actId="122"/>
        <pc:sldMkLst>
          <pc:docMk/>
          <pc:sldMk cId="3746664890" sldId="262"/>
        </pc:sldMkLst>
        <pc:spChg chg="mod">
          <ac:chgData name="Nick Thomas" userId="c70d66d9-7267-4f59-8d9e-6268ec5bdaef" providerId="ADAL" clId="{7A3C756F-7B6F-4149-AD35-391185F25085}" dt="2019-03-07T09:26:42.319" v="136" actId="20577"/>
          <ac:spMkLst>
            <pc:docMk/>
            <pc:sldMk cId="3746664890" sldId="262"/>
            <ac:spMk id="2" creationId="{C2E9CA76-0821-4D72-B263-6E0EB658F882}"/>
          </ac:spMkLst>
        </pc:spChg>
        <pc:spChg chg="del">
          <ac:chgData name="Nick Thomas" userId="c70d66d9-7267-4f59-8d9e-6268ec5bdaef" providerId="ADAL" clId="{7A3C756F-7B6F-4149-AD35-391185F25085}" dt="2019-03-07T14:34:03.359" v="2663"/>
          <ac:spMkLst>
            <pc:docMk/>
            <pc:sldMk cId="3746664890" sldId="262"/>
            <ac:spMk id="3" creationId="{87A82DD8-64B3-4A5F-8BA4-E8DE0DA68B82}"/>
          </ac:spMkLst>
        </pc:spChg>
        <pc:spChg chg="mod">
          <ac:chgData name="Nick Thomas" userId="c70d66d9-7267-4f59-8d9e-6268ec5bdaef" providerId="ADAL" clId="{7A3C756F-7B6F-4149-AD35-391185F25085}" dt="2019-03-07T14:36:35.798" v="2872" actId="313"/>
          <ac:spMkLst>
            <pc:docMk/>
            <pc:sldMk cId="3746664890" sldId="262"/>
            <ac:spMk id="4" creationId="{C4F925D5-73B9-44A4-8505-62C788158905}"/>
          </ac:spMkLst>
        </pc:spChg>
        <pc:spChg chg="add mod">
          <ac:chgData name="Nick Thomas" userId="c70d66d9-7267-4f59-8d9e-6268ec5bdaef" providerId="ADAL" clId="{7A3C756F-7B6F-4149-AD35-391185F25085}" dt="2019-03-07T14:37:26.327" v="2949" actId="122"/>
          <ac:spMkLst>
            <pc:docMk/>
            <pc:sldMk cId="3746664890" sldId="262"/>
            <ac:spMk id="6" creationId="{815F922A-4993-4ED0-ACB7-BDB8C7E22741}"/>
          </ac:spMkLst>
        </pc:spChg>
        <pc:picChg chg="add mod">
          <ac:chgData name="Nick Thomas" userId="c70d66d9-7267-4f59-8d9e-6268ec5bdaef" providerId="ADAL" clId="{7A3C756F-7B6F-4149-AD35-391185F25085}" dt="2019-03-07T14:36:50.659" v="2875" actId="1076"/>
          <ac:picMkLst>
            <pc:docMk/>
            <pc:sldMk cId="3746664890" sldId="262"/>
            <ac:picMk id="5" creationId="{B5540AD8-E76D-4EBD-9872-EEA7E170933A}"/>
          </ac:picMkLst>
        </pc:picChg>
        <pc:picChg chg="add">
          <ac:chgData name="Nick Thomas" userId="c70d66d9-7267-4f59-8d9e-6268ec5bdaef" providerId="ADAL" clId="{7A3C756F-7B6F-4149-AD35-391185F25085}" dt="2019-03-07T14:34:03.359" v="2663"/>
          <ac:picMkLst>
            <pc:docMk/>
            <pc:sldMk cId="3746664890" sldId="262"/>
            <ac:picMk id="6146" creationId="{1B3CBF86-FA7A-402D-A63B-0C3F623FC06D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24:08.834" v="3852" actId="20577"/>
        <pc:sldMkLst>
          <pc:docMk/>
          <pc:sldMk cId="2375618797" sldId="263"/>
        </pc:sldMkLst>
        <pc:spChg chg="mod">
          <ac:chgData name="Nick Thomas" userId="c70d66d9-7267-4f59-8d9e-6268ec5bdaef" providerId="ADAL" clId="{7A3C756F-7B6F-4149-AD35-391185F25085}" dt="2019-03-07T15:24:08.834" v="3852" actId="20577"/>
          <ac:spMkLst>
            <pc:docMk/>
            <pc:sldMk cId="2375618797" sldId="263"/>
            <ac:spMk id="2" creationId="{833A1CCC-5235-4DA7-841A-5096B4303ACA}"/>
          </ac:spMkLst>
        </pc:spChg>
        <pc:spChg chg="del">
          <ac:chgData name="Nick Thomas" userId="c70d66d9-7267-4f59-8d9e-6268ec5bdaef" providerId="ADAL" clId="{7A3C756F-7B6F-4149-AD35-391185F25085}" dt="2019-03-07T15:10:55.696" v="3278"/>
          <ac:spMkLst>
            <pc:docMk/>
            <pc:sldMk cId="2375618797" sldId="263"/>
            <ac:spMk id="3" creationId="{F7A5F966-8EEA-496B-9A34-8AF246510E75}"/>
          </ac:spMkLst>
        </pc:spChg>
        <pc:spChg chg="mod">
          <ac:chgData name="Nick Thomas" userId="c70d66d9-7267-4f59-8d9e-6268ec5bdaef" providerId="ADAL" clId="{7A3C756F-7B6F-4149-AD35-391185F25085}" dt="2019-03-07T15:13:08.877" v="3410" actId="20577"/>
          <ac:spMkLst>
            <pc:docMk/>
            <pc:sldMk cId="2375618797" sldId="263"/>
            <ac:spMk id="4" creationId="{FF9615D4-353B-43B9-B284-0726BDBB9292}"/>
          </ac:spMkLst>
        </pc:spChg>
        <pc:spChg chg="add del mod">
          <ac:chgData name="Nick Thomas" userId="c70d66d9-7267-4f59-8d9e-6268ec5bdaef" providerId="ADAL" clId="{7A3C756F-7B6F-4149-AD35-391185F25085}" dt="2019-03-07T15:10:58.519" v="3279"/>
          <ac:spMkLst>
            <pc:docMk/>
            <pc:sldMk cId="2375618797" sldId="263"/>
            <ac:spMk id="5" creationId="{A3A6727B-1BB9-464A-B983-E7FE49044C02}"/>
          </ac:spMkLst>
        </pc:spChg>
        <pc:spChg chg="add del mod">
          <ac:chgData name="Nick Thomas" userId="c70d66d9-7267-4f59-8d9e-6268ec5bdaef" providerId="ADAL" clId="{7A3C756F-7B6F-4149-AD35-391185F25085}" dt="2019-03-07T15:11:06.276" v="3280"/>
          <ac:spMkLst>
            <pc:docMk/>
            <pc:sldMk cId="2375618797" sldId="263"/>
            <ac:spMk id="6" creationId="{5F48B1A5-560A-490F-AE5D-E243B3AB72BF}"/>
          </ac:spMkLst>
        </pc:spChg>
        <pc:spChg chg="add del mod">
          <ac:chgData name="Nick Thomas" userId="c70d66d9-7267-4f59-8d9e-6268ec5bdaef" providerId="ADAL" clId="{7A3C756F-7B6F-4149-AD35-391185F25085}" dt="2019-03-07T15:11:31.517" v="3285"/>
          <ac:spMkLst>
            <pc:docMk/>
            <pc:sldMk cId="2375618797" sldId="263"/>
            <ac:spMk id="7" creationId="{7B04F17F-67B8-44C2-876D-1825F08DA4A8}"/>
          </ac:spMkLst>
        </pc:spChg>
        <pc:spChg chg="add del mod">
          <ac:chgData name="Nick Thomas" userId="c70d66d9-7267-4f59-8d9e-6268ec5bdaef" providerId="ADAL" clId="{7A3C756F-7B6F-4149-AD35-391185F25085}" dt="2019-03-07T15:11:14.441" v="3284"/>
          <ac:spMkLst>
            <pc:docMk/>
            <pc:sldMk cId="2375618797" sldId="263"/>
            <ac:spMk id="8" creationId="{D5F4867C-A293-4F07-A94B-C54ADE3D7537}"/>
          </ac:spMkLst>
        </pc:spChg>
        <pc:spChg chg="add del mod">
          <ac:chgData name="Nick Thomas" userId="c70d66d9-7267-4f59-8d9e-6268ec5bdaef" providerId="ADAL" clId="{7A3C756F-7B6F-4149-AD35-391185F25085}" dt="2019-03-07T15:12:06.186" v="3286"/>
          <ac:spMkLst>
            <pc:docMk/>
            <pc:sldMk cId="2375618797" sldId="263"/>
            <ac:spMk id="9" creationId="{3A2CFFAE-DC15-40EE-AA1B-440326B7B8BF}"/>
          </ac:spMkLst>
        </pc:spChg>
        <pc:picChg chg="add mod modCrop">
          <ac:chgData name="Nick Thomas" userId="c70d66d9-7267-4f59-8d9e-6268ec5bdaef" providerId="ADAL" clId="{7A3C756F-7B6F-4149-AD35-391185F25085}" dt="2019-03-07T15:12:17.879" v="3288" actId="732"/>
          <ac:picMkLst>
            <pc:docMk/>
            <pc:sldMk cId="2375618797" sldId="263"/>
            <ac:picMk id="10" creationId="{BFD5B776-9F06-4A45-8CF6-0D415F9B6FB4}"/>
          </ac:picMkLst>
        </pc:picChg>
      </pc:sldChg>
      <pc:sldChg chg="addSp delSp modSp ord">
        <pc:chgData name="Nick Thomas" userId="c70d66d9-7267-4f59-8d9e-6268ec5bdaef" providerId="ADAL" clId="{7A3C756F-7B6F-4149-AD35-391185F25085}" dt="2019-03-07T10:39:24.510" v="230"/>
        <pc:sldMkLst>
          <pc:docMk/>
          <pc:sldMk cId="3766356766" sldId="632"/>
        </pc:sldMkLst>
        <pc:spChg chg="add del">
          <ac:chgData name="Nick Thomas" userId="c70d66d9-7267-4f59-8d9e-6268ec5bdaef" providerId="ADAL" clId="{7A3C756F-7B6F-4149-AD35-391185F25085}" dt="2019-03-07T09:31:05.826" v="171"/>
          <ac:spMkLst>
            <pc:docMk/>
            <pc:sldMk cId="3766356766" sldId="632"/>
            <ac:spMk id="2" creationId="{CEBF2D67-3182-4EEA-A123-45DC11ED52ED}"/>
          </ac:spMkLst>
        </pc:spChg>
        <pc:spChg chg="mod">
          <ac:chgData name="Nick Thomas" userId="c70d66d9-7267-4f59-8d9e-6268ec5bdaef" providerId="ADAL" clId="{7A3C756F-7B6F-4149-AD35-391185F25085}" dt="2019-03-07T09:33:37.879" v="217" actId="1076"/>
          <ac:spMkLst>
            <pc:docMk/>
            <pc:sldMk cId="3766356766" sldId="632"/>
            <ac:spMk id="3" creationId="{00000000-0000-0000-0000-000000000000}"/>
          </ac:spMkLst>
        </pc:spChg>
        <pc:spChg chg="del">
          <ac:chgData name="Nick Thomas" userId="c70d66d9-7267-4f59-8d9e-6268ec5bdaef" providerId="ADAL" clId="{7A3C756F-7B6F-4149-AD35-391185F25085}" dt="2019-03-07T09:31:20.948" v="175" actId="478"/>
          <ac:spMkLst>
            <pc:docMk/>
            <pc:sldMk cId="3766356766" sldId="632"/>
            <ac:spMk id="4" creationId="{00000000-0000-0000-0000-000000000000}"/>
          </ac:spMkLst>
        </pc:spChg>
        <pc:spChg chg="add">
          <ac:chgData name="Nick Thomas" userId="c70d66d9-7267-4f59-8d9e-6268ec5bdaef" providerId="ADAL" clId="{7A3C756F-7B6F-4149-AD35-391185F25085}" dt="2019-03-07T09:31:15.017" v="174"/>
          <ac:spMkLst>
            <pc:docMk/>
            <pc:sldMk cId="3766356766" sldId="632"/>
            <ac:spMk id="13" creationId="{9D5529BF-CED7-473E-B687-AFD00363764F}"/>
          </ac:spMkLst>
        </pc:spChg>
        <pc:spChg chg="mod">
          <ac:chgData name="Nick Thomas" userId="c70d66d9-7267-4f59-8d9e-6268ec5bdaef" providerId="ADAL" clId="{7A3C756F-7B6F-4149-AD35-391185F25085}" dt="2019-03-07T09:33:33.651" v="216" actId="1076"/>
          <ac:spMkLst>
            <pc:docMk/>
            <pc:sldMk cId="3766356766" sldId="632"/>
            <ac:spMk id="17" creationId="{00000000-0000-0000-0000-000000000000}"/>
          </ac:spMkLst>
        </pc:spChg>
        <pc:grpChg chg="del">
          <ac:chgData name="Nick Thomas" userId="c70d66d9-7267-4f59-8d9e-6268ec5bdaef" providerId="ADAL" clId="{7A3C756F-7B6F-4149-AD35-391185F25085}" dt="2019-03-07T09:30:31.853" v="149" actId="478"/>
          <ac:grpSpMkLst>
            <pc:docMk/>
            <pc:sldMk cId="3766356766" sldId="632"/>
            <ac:grpSpMk id="9" creationId="{00000000-0000-0000-0000-000000000000}"/>
          </ac:grpSpMkLst>
        </pc:grpChg>
      </pc:sldChg>
      <pc:sldChg chg="addSp delSp modSp ord">
        <pc:chgData name="Nick Thomas" userId="c70d66d9-7267-4f59-8d9e-6268ec5bdaef" providerId="ADAL" clId="{7A3C756F-7B6F-4149-AD35-391185F25085}" dt="2019-03-07T12:12:07.306" v="717" actId="20577"/>
        <pc:sldMkLst>
          <pc:docMk/>
          <pc:sldMk cId="2370222061" sldId="633"/>
        </pc:sldMkLst>
        <pc:spChg chg="add del mod">
          <ac:chgData name="Nick Thomas" userId="c70d66d9-7267-4f59-8d9e-6268ec5bdaef" providerId="ADAL" clId="{7A3C756F-7B6F-4149-AD35-391185F25085}" dt="2019-03-07T09:31:11.293" v="173"/>
          <ac:spMkLst>
            <pc:docMk/>
            <pc:sldMk cId="2370222061" sldId="633"/>
            <ac:spMk id="2" creationId="{1E495CDC-86A7-44D0-94FD-56B07B1C6532}"/>
          </ac:spMkLst>
        </pc:spChg>
        <pc:spChg chg="del">
          <ac:chgData name="Nick Thomas" userId="c70d66d9-7267-4f59-8d9e-6268ec5bdaef" providerId="ADAL" clId="{7A3C756F-7B6F-4149-AD35-391185F25085}" dt="2019-03-07T09:31:00.228" v="169" actId="478"/>
          <ac:spMkLst>
            <pc:docMk/>
            <pc:sldMk cId="2370222061" sldId="633"/>
            <ac:spMk id="4" creationId="{00000000-0000-0000-0000-000000000000}"/>
          </ac:spMkLst>
        </pc:spChg>
        <pc:spChg chg="del">
          <ac:chgData name="Nick Thomas" userId="c70d66d9-7267-4f59-8d9e-6268ec5bdaef" providerId="ADAL" clId="{7A3C756F-7B6F-4149-AD35-391185F25085}" dt="2019-03-07T09:30:23.739" v="145" actId="478"/>
          <ac:spMkLst>
            <pc:docMk/>
            <pc:sldMk cId="2370222061" sldId="633"/>
            <ac:spMk id="10" creationId="{00000000-0000-0000-0000-000000000000}"/>
          </ac:spMkLst>
        </pc:spChg>
        <pc:spChg chg="mod">
          <ac:chgData name="Nick Thomas" userId="c70d66d9-7267-4f59-8d9e-6268ec5bdaef" providerId="ADAL" clId="{7A3C756F-7B6F-4149-AD35-391185F25085}" dt="2019-03-07T09:30:25.207" v="146" actId="6549"/>
          <ac:spMkLst>
            <pc:docMk/>
            <pc:sldMk cId="2370222061" sldId="633"/>
            <ac:spMk id="12" creationId="{00000000-0000-0000-0000-000000000000}"/>
          </ac:spMkLst>
        </pc:spChg>
        <pc:spChg chg="add del mod">
          <ac:chgData name="Nick Thomas" userId="c70d66d9-7267-4f59-8d9e-6268ec5bdaef" providerId="ADAL" clId="{7A3C756F-7B6F-4149-AD35-391185F25085}" dt="2019-03-07T12:07:34.681" v="631" actId="20577"/>
          <ac:spMkLst>
            <pc:docMk/>
            <pc:sldMk cId="2370222061" sldId="633"/>
            <ac:spMk id="13" creationId="{7C1354A7-D8BB-43C0-984F-A632EB06D0F5}"/>
          </ac:spMkLst>
        </pc:spChg>
        <pc:spChg chg="mod">
          <ac:chgData name="Nick Thomas" userId="c70d66d9-7267-4f59-8d9e-6268ec5bdaef" providerId="ADAL" clId="{7A3C756F-7B6F-4149-AD35-391185F25085}" dt="2019-03-07T12:12:07.306" v="717" actId="20577"/>
          <ac:spMkLst>
            <pc:docMk/>
            <pc:sldMk cId="2370222061" sldId="633"/>
            <ac:spMk id="17" creationId="{00000000-0000-0000-0000-000000000000}"/>
          </ac:spMkLst>
        </pc:spChg>
        <pc:grpChg chg="del">
          <ac:chgData name="Nick Thomas" userId="c70d66d9-7267-4f59-8d9e-6268ec5bdaef" providerId="ADAL" clId="{7A3C756F-7B6F-4149-AD35-391185F25085}" dt="2019-03-07T09:30:26.565" v="147" actId="478"/>
          <ac:grpSpMkLst>
            <pc:docMk/>
            <pc:sldMk cId="2370222061" sldId="633"/>
            <ac:grpSpMk id="9" creationId="{00000000-0000-0000-0000-000000000000}"/>
          </ac:grpSpMkLst>
        </pc:grpChg>
        <pc:picChg chg="mod">
          <ac:chgData name="Nick Thomas" userId="c70d66d9-7267-4f59-8d9e-6268ec5bdaef" providerId="ADAL" clId="{7A3C756F-7B6F-4149-AD35-391185F25085}" dt="2019-03-07T09:33:48.922" v="220" actId="1076"/>
          <ac:picMkLst>
            <pc:docMk/>
            <pc:sldMk cId="2370222061" sldId="633"/>
            <ac:picMk id="2050" creationId="{00000000-0000-0000-0000-000000000000}"/>
          </ac:picMkLst>
        </pc:picChg>
        <pc:picChg chg="mod">
          <ac:chgData name="Nick Thomas" userId="c70d66d9-7267-4f59-8d9e-6268ec5bdaef" providerId="ADAL" clId="{7A3C756F-7B6F-4149-AD35-391185F25085}" dt="2019-03-07T09:33:52.455" v="221" actId="1076"/>
          <ac:picMkLst>
            <pc:docMk/>
            <pc:sldMk cId="2370222061" sldId="633"/>
            <ac:picMk id="2052" creationId="{00000000-0000-0000-0000-000000000000}"/>
          </ac:picMkLst>
        </pc:picChg>
      </pc:sldChg>
      <pc:sldChg chg="addSp delSp modSp ord">
        <pc:chgData name="Nick Thomas" userId="c70d66d9-7267-4f59-8d9e-6268ec5bdaef" providerId="ADAL" clId="{7A3C756F-7B6F-4149-AD35-391185F25085}" dt="2019-03-07T12:07:56.608" v="652" actId="1076"/>
        <pc:sldMkLst>
          <pc:docMk/>
          <pc:sldMk cId="1122239130" sldId="643"/>
        </pc:sldMkLst>
        <pc:spChg chg="del">
          <ac:chgData name="Nick Thomas" userId="c70d66d9-7267-4f59-8d9e-6268ec5bdaef" providerId="ADAL" clId="{7A3C756F-7B6F-4149-AD35-391185F25085}" dt="2019-03-07T09:31:38.380" v="187" actId="478"/>
          <ac:spMkLst>
            <pc:docMk/>
            <pc:sldMk cId="1122239130" sldId="643"/>
            <ac:spMk id="3" creationId="{00000000-0000-0000-0000-000000000000}"/>
          </ac:spMkLst>
        </pc:spChg>
        <pc:spChg chg="del mod">
          <ac:chgData name="Nick Thomas" userId="c70d66d9-7267-4f59-8d9e-6268ec5bdaef" providerId="ADAL" clId="{7A3C756F-7B6F-4149-AD35-391185F25085}" dt="2019-03-07T09:33:20.654" v="213" actId="478"/>
          <ac:spMkLst>
            <pc:docMk/>
            <pc:sldMk cId="1122239130" sldId="643"/>
            <ac:spMk id="4" creationId="{00000000-0000-0000-0000-000000000000}"/>
          </ac:spMkLst>
        </pc:spChg>
        <pc:spChg chg="mod">
          <ac:chgData name="Nick Thomas" userId="c70d66d9-7267-4f59-8d9e-6268ec5bdaef" providerId="ADAL" clId="{7A3C756F-7B6F-4149-AD35-391185F25085}" dt="2019-03-07T12:07:56.608" v="652" actId="1076"/>
          <ac:spMkLst>
            <pc:docMk/>
            <pc:sldMk cId="1122239130" sldId="643"/>
            <ac:spMk id="9" creationId="{00000000-0000-0000-0000-000000000000}"/>
          </ac:spMkLst>
        </pc:spChg>
        <pc:spChg chg="add mod">
          <ac:chgData name="Nick Thomas" userId="c70d66d9-7267-4f59-8d9e-6268ec5bdaef" providerId="ADAL" clId="{7A3C756F-7B6F-4149-AD35-391185F25085}" dt="2019-03-07T12:07:49.008" v="651" actId="1076"/>
          <ac:spMkLst>
            <pc:docMk/>
            <pc:sldMk cId="1122239130" sldId="643"/>
            <ac:spMk id="14" creationId="{B341CED7-FF43-4352-A5F6-B513F661167E}"/>
          </ac:spMkLst>
        </pc:spChg>
        <pc:grpChg chg="del">
          <ac:chgData name="Nick Thomas" userId="c70d66d9-7267-4f59-8d9e-6268ec5bdaef" providerId="ADAL" clId="{7A3C756F-7B6F-4149-AD35-391185F25085}" dt="2019-03-07T09:30:29.112" v="148" actId="478"/>
          <ac:grpSpMkLst>
            <pc:docMk/>
            <pc:sldMk cId="1122239130" sldId="643"/>
            <ac:grpSpMk id="10" creationId="{00000000-0000-0000-0000-000000000000}"/>
          </ac:grpSpMkLst>
        </pc:grpChg>
        <pc:picChg chg="mod">
          <ac:chgData name="Nick Thomas" userId="c70d66d9-7267-4f59-8d9e-6268ec5bdaef" providerId="ADAL" clId="{7A3C756F-7B6F-4149-AD35-391185F25085}" dt="2019-03-07T12:07:56.608" v="652" actId="1076"/>
          <ac:picMkLst>
            <pc:docMk/>
            <pc:sldMk cId="1122239130" sldId="643"/>
            <ac:picMk id="12290" creationId="{00000000-0000-0000-0000-000000000000}"/>
          </ac:picMkLst>
        </pc:picChg>
        <pc:picChg chg="mod">
          <ac:chgData name="Nick Thomas" userId="c70d66d9-7267-4f59-8d9e-6268ec5bdaef" providerId="ADAL" clId="{7A3C756F-7B6F-4149-AD35-391185F25085}" dt="2019-03-07T12:07:56.608" v="652" actId="1076"/>
          <ac:picMkLst>
            <pc:docMk/>
            <pc:sldMk cId="1122239130" sldId="643"/>
            <ac:picMk id="12292" creationId="{00000000-0000-0000-0000-000000000000}"/>
          </ac:picMkLst>
        </pc:picChg>
        <pc:picChg chg="mod">
          <ac:chgData name="Nick Thomas" userId="c70d66d9-7267-4f59-8d9e-6268ec5bdaef" providerId="ADAL" clId="{7A3C756F-7B6F-4149-AD35-391185F25085}" dt="2019-03-07T12:07:56.608" v="652" actId="1076"/>
          <ac:picMkLst>
            <pc:docMk/>
            <pc:sldMk cId="1122239130" sldId="643"/>
            <ac:picMk id="12294" creationId="{00000000-0000-0000-0000-000000000000}"/>
          </ac:picMkLst>
        </pc:picChg>
      </pc:sldChg>
      <pc:sldChg chg="addSp delSp modSp add ord">
        <pc:chgData name="Nick Thomas" userId="c70d66d9-7267-4f59-8d9e-6268ec5bdaef" providerId="ADAL" clId="{7A3C756F-7B6F-4149-AD35-391185F25085}" dt="2019-03-07T12:15:18.264" v="784" actId="313"/>
        <pc:sldMkLst>
          <pc:docMk/>
          <pc:sldMk cId="3876891764" sldId="644"/>
        </pc:sldMkLst>
        <pc:spChg chg="mod">
          <ac:chgData name="Nick Thomas" userId="c70d66d9-7267-4f59-8d9e-6268ec5bdaef" providerId="ADAL" clId="{7A3C756F-7B6F-4149-AD35-391185F25085}" dt="2019-03-07T10:39:10.939" v="229" actId="20577"/>
          <ac:spMkLst>
            <pc:docMk/>
            <pc:sldMk cId="3876891764" sldId="644"/>
            <ac:spMk id="2" creationId="{38A6FF9D-BFAB-4422-9D93-82B8B0721DE5}"/>
          </ac:spMkLst>
        </pc:spChg>
        <pc:spChg chg="del">
          <ac:chgData name="Nick Thomas" userId="c70d66d9-7267-4f59-8d9e-6268ec5bdaef" providerId="ADAL" clId="{7A3C756F-7B6F-4149-AD35-391185F25085}" dt="2019-03-07T12:14:39.646" v="721"/>
          <ac:spMkLst>
            <pc:docMk/>
            <pc:sldMk cId="3876891764" sldId="644"/>
            <ac:spMk id="3" creationId="{DD800671-A471-40B1-B0E0-3077CD8B890D}"/>
          </ac:spMkLst>
        </pc:spChg>
        <pc:spChg chg="mod">
          <ac:chgData name="Nick Thomas" userId="c70d66d9-7267-4f59-8d9e-6268ec5bdaef" providerId="ADAL" clId="{7A3C756F-7B6F-4149-AD35-391185F25085}" dt="2019-03-07T12:15:18.264" v="784" actId="313"/>
          <ac:spMkLst>
            <pc:docMk/>
            <pc:sldMk cId="3876891764" sldId="644"/>
            <ac:spMk id="4" creationId="{48448897-AFB4-4074-AE84-2DC3EAEE23E5}"/>
          </ac:spMkLst>
        </pc:spChg>
        <pc:picChg chg="add">
          <ac:chgData name="Nick Thomas" userId="c70d66d9-7267-4f59-8d9e-6268ec5bdaef" providerId="ADAL" clId="{7A3C756F-7B6F-4149-AD35-391185F25085}" dt="2019-03-07T12:14:39.646" v="721"/>
          <ac:picMkLst>
            <pc:docMk/>
            <pc:sldMk cId="3876891764" sldId="644"/>
            <ac:picMk id="3074" creationId="{0772ACFA-DFED-407C-8F4B-E7F6F4A4B556}"/>
          </ac:picMkLst>
        </pc:picChg>
      </pc:sldChg>
      <pc:sldChg chg="add del">
        <pc:chgData name="Nick Thomas" userId="c70d66d9-7267-4f59-8d9e-6268ec5bdaef" providerId="ADAL" clId="{7A3C756F-7B6F-4149-AD35-391185F25085}" dt="2019-03-07T11:45:43.247" v="233" actId="2696"/>
        <pc:sldMkLst>
          <pc:docMk/>
          <pc:sldMk cId="1030296152" sldId="645"/>
        </pc:sldMkLst>
      </pc:sldChg>
      <pc:sldChg chg="addSp delSp modSp add del">
        <pc:chgData name="Nick Thomas" userId="c70d66d9-7267-4f59-8d9e-6268ec5bdaef" providerId="ADAL" clId="{7A3C756F-7B6F-4149-AD35-391185F25085}" dt="2019-03-07T12:03:45.599" v="323" actId="313"/>
        <pc:sldMkLst>
          <pc:docMk/>
          <pc:sldMk cId="1839224127" sldId="645"/>
        </pc:sldMkLst>
        <pc:spChg chg="mod">
          <ac:chgData name="Nick Thomas" userId="c70d66d9-7267-4f59-8d9e-6268ec5bdaef" providerId="ADAL" clId="{7A3C756F-7B6F-4149-AD35-391185F25085}" dt="2019-03-07T11:49:27.156" v="261" actId="20577"/>
          <ac:spMkLst>
            <pc:docMk/>
            <pc:sldMk cId="1839224127" sldId="645"/>
            <ac:spMk id="2" creationId="{9E9C8CC6-D864-4896-A96C-F1C43706BDA4}"/>
          </ac:spMkLst>
        </pc:spChg>
        <pc:spChg chg="add del">
          <ac:chgData name="Nick Thomas" userId="c70d66d9-7267-4f59-8d9e-6268ec5bdaef" providerId="ADAL" clId="{7A3C756F-7B6F-4149-AD35-391185F25085}" dt="2019-03-07T11:49:32.743" v="262"/>
          <ac:spMkLst>
            <pc:docMk/>
            <pc:sldMk cId="1839224127" sldId="645"/>
            <ac:spMk id="3" creationId="{57FE410D-D808-4391-A424-9ABA067DC0D4}"/>
          </ac:spMkLst>
        </pc:spChg>
        <pc:spChg chg="mod">
          <ac:chgData name="Nick Thomas" userId="c70d66d9-7267-4f59-8d9e-6268ec5bdaef" providerId="ADAL" clId="{7A3C756F-7B6F-4149-AD35-391185F25085}" dt="2019-03-07T12:03:45.599" v="323" actId="313"/>
          <ac:spMkLst>
            <pc:docMk/>
            <pc:sldMk cId="1839224127" sldId="645"/>
            <ac:spMk id="4" creationId="{8497B274-FB86-47F0-A34C-2FFAEAD8D6AC}"/>
          </ac:spMkLst>
        </pc:spChg>
        <pc:spChg chg="add del mod">
          <ac:chgData name="Nick Thomas" userId="c70d66d9-7267-4f59-8d9e-6268ec5bdaef" providerId="ADAL" clId="{7A3C756F-7B6F-4149-AD35-391185F25085}" dt="2019-03-07T11:49:53.042" v="265"/>
          <ac:spMkLst>
            <pc:docMk/>
            <pc:sldMk cId="1839224127" sldId="645"/>
            <ac:spMk id="8" creationId="{15C518C9-03C2-42B1-9E2A-C0AC08AA92BE}"/>
          </ac:spMkLst>
        </pc:spChg>
        <pc:picChg chg="add del mod">
          <ac:chgData name="Nick Thomas" userId="c70d66d9-7267-4f59-8d9e-6268ec5bdaef" providerId="ADAL" clId="{7A3C756F-7B6F-4149-AD35-391185F25085}" dt="2019-03-07T11:49:49.519" v="264" actId="478"/>
          <ac:picMkLst>
            <pc:docMk/>
            <pc:sldMk cId="1839224127" sldId="645"/>
            <ac:picMk id="6" creationId="{A9FC536E-584B-40F1-AC56-A5FB8DAEF701}"/>
          </ac:picMkLst>
        </pc:picChg>
        <pc:picChg chg="add mod">
          <ac:chgData name="Nick Thomas" userId="c70d66d9-7267-4f59-8d9e-6268ec5bdaef" providerId="ADAL" clId="{7A3C756F-7B6F-4149-AD35-391185F25085}" dt="2019-03-07T11:49:53.042" v="265"/>
          <ac:picMkLst>
            <pc:docMk/>
            <pc:sldMk cId="1839224127" sldId="645"/>
            <ac:picMk id="10" creationId="{A2C9244B-1C61-41FE-992F-0F87A9713EA6}"/>
          </ac:picMkLst>
        </pc:picChg>
        <pc:picChg chg="add del mod modCrop">
          <ac:chgData name="Nick Thomas" userId="c70d66d9-7267-4f59-8d9e-6268ec5bdaef" providerId="ADAL" clId="{7A3C756F-7B6F-4149-AD35-391185F25085}" dt="2019-03-07T12:00:02.263" v="284" actId="478"/>
          <ac:picMkLst>
            <pc:docMk/>
            <pc:sldMk cId="1839224127" sldId="645"/>
            <ac:picMk id="11" creationId="{2EF6F70F-8BF1-4E44-BCFB-DCB85C95CEF3}"/>
          </ac:picMkLst>
        </pc:picChg>
        <pc:picChg chg="add del">
          <ac:chgData name="Nick Thomas" userId="c70d66d9-7267-4f59-8d9e-6268ec5bdaef" providerId="ADAL" clId="{7A3C756F-7B6F-4149-AD35-391185F25085}" dt="2019-03-07T11:48:58.243" v="247"/>
          <ac:picMkLst>
            <pc:docMk/>
            <pc:sldMk cId="1839224127" sldId="645"/>
            <ac:picMk id="1026" creationId="{F2AE0947-8CEE-4ABD-8147-1C415BDC5865}"/>
          </ac:picMkLst>
        </pc:picChg>
        <pc:picChg chg="add del mod modCrop">
          <ac:chgData name="Nick Thomas" userId="c70d66d9-7267-4f59-8d9e-6268ec5bdaef" providerId="ADAL" clId="{7A3C756F-7B6F-4149-AD35-391185F25085}" dt="2019-03-07T12:03:21.145" v="289" actId="478"/>
          <ac:picMkLst>
            <pc:docMk/>
            <pc:sldMk cId="1839224127" sldId="645"/>
            <ac:picMk id="1028" creationId="{4278D05F-EC05-41BD-B437-87D6F287CCE6}"/>
          </ac:picMkLst>
        </pc:picChg>
      </pc:sldChg>
      <pc:sldChg chg="add del">
        <pc:chgData name="Nick Thomas" userId="c70d66d9-7267-4f59-8d9e-6268ec5bdaef" providerId="ADAL" clId="{7A3C756F-7B6F-4149-AD35-391185F25085}" dt="2019-03-07T11:49:11.487" v="249" actId="2696"/>
        <pc:sldMkLst>
          <pc:docMk/>
          <pc:sldMk cId="3606163566" sldId="646"/>
        </pc:sldMkLst>
      </pc:sldChg>
      <pc:sldChg chg="addSp delSp modSp add">
        <pc:chgData name="Nick Thomas" userId="c70d66d9-7267-4f59-8d9e-6268ec5bdaef" providerId="ADAL" clId="{7A3C756F-7B6F-4149-AD35-391185F25085}" dt="2019-03-07T12:04:34.289" v="450" actId="313"/>
        <pc:sldMkLst>
          <pc:docMk/>
          <pc:sldMk cId="3856889601" sldId="646"/>
        </pc:sldMkLst>
        <pc:spChg chg="del">
          <ac:chgData name="Nick Thomas" userId="c70d66d9-7267-4f59-8d9e-6268ec5bdaef" providerId="ADAL" clId="{7A3C756F-7B6F-4149-AD35-391185F25085}" dt="2019-03-07T11:49:56.674" v="266"/>
          <ac:spMkLst>
            <pc:docMk/>
            <pc:sldMk cId="3856889601" sldId="646"/>
            <ac:spMk id="3" creationId="{57FE410D-D808-4391-A424-9ABA067DC0D4}"/>
          </ac:spMkLst>
        </pc:spChg>
        <pc:spChg chg="mod">
          <ac:chgData name="Nick Thomas" userId="c70d66d9-7267-4f59-8d9e-6268ec5bdaef" providerId="ADAL" clId="{7A3C756F-7B6F-4149-AD35-391185F25085}" dt="2019-03-07T12:04:34.289" v="450" actId="313"/>
          <ac:spMkLst>
            <pc:docMk/>
            <pc:sldMk cId="3856889601" sldId="646"/>
            <ac:spMk id="4" creationId="{8497B274-FB86-47F0-A34C-2FFAEAD8D6AC}"/>
          </ac:spMkLst>
        </pc:spChg>
        <pc:picChg chg="add mod">
          <ac:chgData name="Nick Thomas" userId="c70d66d9-7267-4f59-8d9e-6268ec5bdaef" providerId="ADAL" clId="{7A3C756F-7B6F-4149-AD35-391185F25085}" dt="2019-03-07T11:49:56.674" v="266"/>
          <ac:picMkLst>
            <pc:docMk/>
            <pc:sldMk cId="3856889601" sldId="646"/>
            <ac:picMk id="6" creationId="{5B6A55C0-CBBF-4D31-993C-6FB9061FBDA5}"/>
          </ac:picMkLst>
        </pc:picChg>
      </pc:sldChg>
      <pc:sldChg chg="addSp delSp modSp add">
        <pc:chgData name="Nick Thomas" userId="c70d66d9-7267-4f59-8d9e-6268ec5bdaef" providerId="ADAL" clId="{7A3C756F-7B6F-4149-AD35-391185F25085}" dt="2019-03-08T12:45:25.179" v="4283" actId="313"/>
        <pc:sldMkLst>
          <pc:docMk/>
          <pc:sldMk cId="3593918510" sldId="647"/>
        </pc:sldMkLst>
        <pc:spChg chg="mod">
          <ac:chgData name="Nick Thomas" userId="c70d66d9-7267-4f59-8d9e-6268ec5bdaef" providerId="ADAL" clId="{7A3C756F-7B6F-4149-AD35-391185F25085}" dt="2019-03-08T12:45:25.179" v="4283" actId="313"/>
          <ac:spMkLst>
            <pc:docMk/>
            <pc:sldMk cId="3593918510" sldId="647"/>
            <ac:spMk id="2" creationId="{73ADB805-5A99-4F30-B0A3-F7BCDB73A4F5}"/>
          </ac:spMkLst>
        </pc:spChg>
        <pc:spChg chg="del">
          <ac:chgData name="Nick Thomas" userId="c70d66d9-7267-4f59-8d9e-6268ec5bdaef" providerId="ADAL" clId="{7A3C756F-7B6F-4149-AD35-391185F25085}" dt="2019-03-07T11:50:10.027" v="268"/>
          <ac:spMkLst>
            <pc:docMk/>
            <pc:sldMk cId="3593918510" sldId="647"/>
            <ac:spMk id="3" creationId="{6C60D664-5A4C-474B-8ECB-757C3AE04202}"/>
          </ac:spMkLst>
        </pc:spChg>
        <pc:spChg chg="mod">
          <ac:chgData name="Nick Thomas" userId="c70d66d9-7267-4f59-8d9e-6268ec5bdaef" providerId="ADAL" clId="{7A3C756F-7B6F-4149-AD35-391185F25085}" dt="2019-03-07T12:06:27.020" v="611" actId="313"/>
          <ac:spMkLst>
            <pc:docMk/>
            <pc:sldMk cId="3593918510" sldId="647"/>
            <ac:spMk id="4" creationId="{789ECBC4-3134-4BD8-8656-3A3B020A6042}"/>
          </ac:spMkLst>
        </pc:spChg>
        <pc:spChg chg="add del mod">
          <ac:chgData name="Nick Thomas" userId="c70d66d9-7267-4f59-8d9e-6268ec5bdaef" providerId="ADAL" clId="{7A3C756F-7B6F-4149-AD35-391185F25085}" dt="2019-03-07T11:51:09.871" v="276" actId="478"/>
          <ac:spMkLst>
            <pc:docMk/>
            <pc:sldMk cId="3593918510" sldId="647"/>
            <ac:spMk id="9" creationId="{491ABDC5-DDA7-431D-9D5C-26E1EE8CD761}"/>
          </ac:spMkLst>
        </pc:spChg>
        <pc:picChg chg="add del mod">
          <ac:chgData name="Nick Thomas" userId="c70d66d9-7267-4f59-8d9e-6268ec5bdaef" providerId="ADAL" clId="{7A3C756F-7B6F-4149-AD35-391185F25085}" dt="2019-03-07T11:51:04.881" v="274" actId="478"/>
          <ac:picMkLst>
            <pc:docMk/>
            <pc:sldMk cId="3593918510" sldId="647"/>
            <ac:picMk id="6" creationId="{509F09BC-2801-49FB-A4AB-3917E4F3478F}"/>
          </ac:picMkLst>
        </pc:picChg>
        <pc:picChg chg="add mod">
          <ac:chgData name="Nick Thomas" userId="c70d66d9-7267-4f59-8d9e-6268ec5bdaef" providerId="ADAL" clId="{7A3C756F-7B6F-4149-AD35-391185F25085}" dt="2019-03-07T11:51:15.500" v="277" actId="1076"/>
          <ac:picMkLst>
            <pc:docMk/>
            <pc:sldMk cId="3593918510" sldId="647"/>
            <ac:picMk id="7" creationId="{A6D0915C-FA2D-4059-BE39-4B4237A54396}"/>
          </ac:picMkLst>
        </pc:picChg>
      </pc:sldChg>
      <pc:sldChg chg="addSp delSp modSp add ord">
        <pc:chgData name="Nick Thomas" userId="c70d66d9-7267-4f59-8d9e-6268ec5bdaef" providerId="ADAL" clId="{7A3C756F-7B6F-4149-AD35-391185F25085}" dt="2019-03-08T12:58:08.070" v="4621"/>
        <pc:sldMkLst>
          <pc:docMk/>
          <pc:sldMk cId="1138795809" sldId="648"/>
        </pc:sldMkLst>
        <pc:spChg chg="mod">
          <ac:chgData name="Nick Thomas" userId="c70d66d9-7267-4f59-8d9e-6268ec5bdaef" providerId="ADAL" clId="{7A3C756F-7B6F-4149-AD35-391185F25085}" dt="2019-03-07T12:08:06.664" v="658" actId="20577"/>
          <ac:spMkLst>
            <pc:docMk/>
            <pc:sldMk cId="1138795809" sldId="648"/>
            <ac:spMk id="2" creationId="{E49AAA93-FAC4-47DB-965E-3D19E05F04A3}"/>
          </ac:spMkLst>
        </pc:spChg>
        <pc:spChg chg="del">
          <ac:chgData name="Nick Thomas" userId="c70d66d9-7267-4f59-8d9e-6268ec5bdaef" providerId="ADAL" clId="{7A3C756F-7B6F-4149-AD35-391185F25085}" dt="2019-03-07T12:09:01.081" v="659"/>
          <ac:spMkLst>
            <pc:docMk/>
            <pc:sldMk cId="1138795809" sldId="648"/>
            <ac:spMk id="3" creationId="{A8F5FB3B-5E23-454C-91F5-7ABB01AD3FAD}"/>
          </ac:spMkLst>
        </pc:spChg>
        <pc:spChg chg="del">
          <ac:chgData name="Nick Thomas" userId="c70d66d9-7267-4f59-8d9e-6268ec5bdaef" providerId="ADAL" clId="{7A3C756F-7B6F-4149-AD35-391185F25085}" dt="2019-03-07T12:10:29.854" v="675" actId="478"/>
          <ac:spMkLst>
            <pc:docMk/>
            <pc:sldMk cId="1138795809" sldId="648"/>
            <ac:spMk id="4" creationId="{F92B94B0-936F-4618-B6B8-6B2E84EF071E}"/>
          </ac:spMkLst>
        </pc:spChg>
        <pc:picChg chg="add mod modCrop">
          <ac:chgData name="Nick Thomas" userId="c70d66d9-7267-4f59-8d9e-6268ec5bdaef" providerId="ADAL" clId="{7A3C756F-7B6F-4149-AD35-391185F25085}" dt="2019-03-07T12:09:23.441" v="667" actId="1076"/>
          <ac:picMkLst>
            <pc:docMk/>
            <pc:sldMk cId="1138795809" sldId="648"/>
            <ac:picMk id="5" creationId="{3367D52F-D226-48C6-8C8E-AEE887CEA65F}"/>
          </ac:picMkLst>
        </pc:picChg>
        <pc:picChg chg="add mod modCrop">
          <ac:chgData name="Nick Thomas" userId="c70d66d9-7267-4f59-8d9e-6268ec5bdaef" providerId="ADAL" clId="{7A3C756F-7B6F-4149-AD35-391185F25085}" dt="2019-03-07T12:10:41.156" v="676" actId="1076"/>
          <ac:picMkLst>
            <pc:docMk/>
            <pc:sldMk cId="1138795809" sldId="648"/>
            <ac:picMk id="6" creationId="{DBC6CF30-BD97-48AF-A663-CC31645407EE}"/>
          </ac:picMkLst>
        </pc:picChg>
      </pc:sldChg>
      <pc:sldChg chg="modSp add">
        <pc:chgData name="Nick Thomas" userId="c70d66d9-7267-4f59-8d9e-6268ec5bdaef" providerId="ADAL" clId="{7A3C756F-7B6F-4149-AD35-391185F25085}" dt="2019-03-07T12:11:04.535" v="701" actId="20577"/>
        <pc:sldMkLst>
          <pc:docMk/>
          <pc:sldMk cId="3581934356" sldId="649"/>
        </pc:sldMkLst>
        <pc:spChg chg="mod">
          <ac:chgData name="Nick Thomas" userId="c70d66d9-7267-4f59-8d9e-6268ec5bdaef" providerId="ADAL" clId="{7A3C756F-7B6F-4149-AD35-391185F25085}" dt="2019-03-07T12:11:04.535" v="701" actId="20577"/>
          <ac:spMkLst>
            <pc:docMk/>
            <pc:sldMk cId="3581934356" sldId="649"/>
            <ac:spMk id="2" creationId="{334838D3-15CE-45F7-A204-560294C5D89A}"/>
          </ac:spMkLst>
        </pc:spChg>
      </pc:sldChg>
      <pc:sldChg chg="addSp delSp modSp add">
        <pc:chgData name="Nick Thomas" userId="c70d66d9-7267-4f59-8d9e-6268ec5bdaef" providerId="ADAL" clId="{7A3C756F-7B6F-4149-AD35-391185F25085}" dt="2019-03-07T15:02:22.721" v="3255" actId="1076"/>
        <pc:sldMkLst>
          <pc:docMk/>
          <pc:sldMk cId="3657587609" sldId="650"/>
        </pc:sldMkLst>
        <pc:spChg chg="mod">
          <ac:chgData name="Nick Thomas" userId="c70d66d9-7267-4f59-8d9e-6268ec5bdaef" providerId="ADAL" clId="{7A3C756F-7B6F-4149-AD35-391185F25085}" dt="2019-03-07T12:22:46.385" v="1285" actId="20577"/>
          <ac:spMkLst>
            <pc:docMk/>
            <pc:sldMk cId="3657587609" sldId="650"/>
            <ac:spMk id="2" creationId="{55989248-6B2A-4469-9EC0-89672E43D93D}"/>
          </ac:spMkLst>
        </pc:spChg>
        <pc:spChg chg="del">
          <ac:chgData name="Nick Thomas" userId="c70d66d9-7267-4f59-8d9e-6268ec5bdaef" providerId="ADAL" clId="{7A3C756F-7B6F-4149-AD35-391185F25085}" dt="2019-03-07T15:02:13.484" v="3250" actId="478"/>
          <ac:spMkLst>
            <pc:docMk/>
            <pc:sldMk cId="3657587609" sldId="650"/>
            <ac:spMk id="3" creationId="{BFDC7AB5-11DE-4D98-A485-BD42A985405B}"/>
          </ac:spMkLst>
        </pc:spChg>
        <pc:spChg chg="mod">
          <ac:chgData name="Nick Thomas" userId="c70d66d9-7267-4f59-8d9e-6268ec5bdaef" providerId="ADAL" clId="{7A3C756F-7B6F-4149-AD35-391185F25085}" dt="2019-03-07T12:25:33.011" v="1701" actId="27636"/>
          <ac:spMkLst>
            <pc:docMk/>
            <pc:sldMk cId="3657587609" sldId="650"/>
            <ac:spMk id="4" creationId="{C37FABA8-54D0-4668-841E-2D5717A7A089}"/>
          </ac:spMkLst>
        </pc:spChg>
        <pc:picChg chg="add mod">
          <ac:chgData name="Nick Thomas" userId="c70d66d9-7267-4f59-8d9e-6268ec5bdaef" providerId="ADAL" clId="{7A3C756F-7B6F-4149-AD35-391185F25085}" dt="2019-03-07T15:02:22.721" v="3255" actId="1076"/>
          <ac:picMkLst>
            <pc:docMk/>
            <pc:sldMk cId="3657587609" sldId="650"/>
            <ac:picMk id="5" creationId="{3C437FD0-E6BA-468E-BDE1-088EF013B6AE}"/>
          </ac:picMkLst>
        </pc:picChg>
      </pc:sldChg>
      <pc:sldChg chg="add del">
        <pc:chgData name="Nick Thomas" userId="c70d66d9-7267-4f59-8d9e-6268ec5bdaef" providerId="ADAL" clId="{7A3C756F-7B6F-4149-AD35-391185F25085}" dt="2019-03-07T12:12:36.981" v="720" actId="2696"/>
        <pc:sldMkLst>
          <pc:docMk/>
          <pc:sldMk cId="4200171670" sldId="650"/>
        </pc:sldMkLst>
      </pc:sldChg>
      <pc:sldChg chg="addSp delSp modSp add">
        <pc:chgData name="Nick Thomas" userId="c70d66d9-7267-4f59-8d9e-6268ec5bdaef" providerId="ADAL" clId="{7A3C756F-7B6F-4149-AD35-391185F25085}" dt="2019-03-07T15:02:09.771" v="3249"/>
        <pc:sldMkLst>
          <pc:docMk/>
          <pc:sldMk cId="562548634" sldId="651"/>
        </pc:sldMkLst>
        <pc:spChg chg="mod">
          <ac:chgData name="Nick Thomas" userId="c70d66d9-7267-4f59-8d9e-6268ec5bdaef" providerId="ADAL" clId="{7A3C756F-7B6F-4149-AD35-391185F25085}" dt="2019-03-07T13:43:00.898" v="1725" actId="20577"/>
          <ac:spMkLst>
            <pc:docMk/>
            <pc:sldMk cId="562548634" sldId="651"/>
            <ac:spMk id="2" creationId="{DCB18061-C017-4C35-B92A-23D9EEACA5D1}"/>
          </ac:spMkLst>
        </pc:spChg>
        <pc:spChg chg="del">
          <ac:chgData name="Nick Thomas" userId="c70d66d9-7267-4f59-8d9e-6268ec5bdaef" providerId="ADAL" clId="{7A3C756F-7B6F-4149-AD35-391185F25085}" dt="2019-03-07T15:01:55.123" v="3244"/>
          <ac:spMkLst>
            <pc:docMk/>
            <pc:sldMk cId="562548634" sldId="651"/>
            <ac:spMk id="3" creationId="{95DE2AD2-81AE-444B-A668-59EDFC764C4E}"/>
          </ac:spMkLst>
        </pc:spChg>
        <pc:spChg chg="mod">
          <ac:chgData name="Nick Thomas" userId="c70d66d9-7267-4f59-8d9e-6268ec5bdaef" providerId="ADAL" clId="{7A3C756F-7B6F-4149-AD35-391185F25085}" dt="2019-03-07T13:43:23.010" v="1822" actId="20577"/>
          <ac:spMkLst>
            <pc:docMk/>
            <pc:sldMk cId="562548634" sldId="651"/>
            <ac:spMk id="4" creationId="{F54A114D-A008-4779-8433-6C635A50B872}"/>
          </ac:spMkLst>
        </pc:spChg>
        <pc:spChg chg="add mod">
          <ac:chgData name="Nick Thomas" userId="c70d66d9-7267-4f59-8d9e-6268ec5bdaef" providerId="ADAL" clId="{7A3C756F-7B6F-4149-AD35-391185F25085}" dt="2019-03-07T15:02:09.771" v="3249"/>
          <ac:spMkLst>
            <pc:docMk/>
            <pc:sldMk cId="562548634" sldId="651"/>
            <ac:spMk id="6" creationId="{58C9BD8F-9B40-4FBC-9349-BEF1F4E9F2AE}"/>
          </ac:spMkLst>
        </pc:spChg>
        <pc:picChg chg="add del mod">
          <ac:chgData name="Nick Thomas" userId="c70d66d9-7267-4f59-8d9e-6268ec5bdaef" providerId="ADAL" clId="{7A3C756F-7B6F-4149-AD35-391185F25085}" dt="2019-03-07T15:02:09.771" v="3249"/>
          <ac:picMkLst>
            <pc:docMk/>
            <pc:sldMk cId="562548634" sldId="651"/>
            <ac:picMk id="5" creationId="{152BB663-7F67-4F06-953F-BBA17CD57A79}"/>
          </ac:picMkLst>
        </pc:picChg>
      </pc:sldChg>
      <pc:sldChg chg="modSp add">
        <pc:chgData name="Nick Thomas" userId="c70d66d9-7267-4f59-8d9e-6268ec5bdaef" providerId="ADAL" clId="{7A3C756F-7B6F-4149-AD35-391185F25085}" dt="2019-03-07T14:28:41.391" v="2660" actId="313"/>
        <pc:sldMkLst>
          <pc:docMk/>
          <pc:sldMk cId="664098161" sldId="652"/>
        </pc:sldMkLst>
        <pc:spChg chg="mod">
          <ac:chgData name="Nick Thomas" userId="c70d66d9-7267-4f59-8d9e-6268ec5bdaef" providerId="ADAL" clId="{7A3C756F-7B6F-4149-AD35-391185F25085}" dt="2019-03-07T14:25:49.451" v="2201" actId="20577"/>
          <ac:spMkLst>
            <pc:docMk/>
            <pc:sldMk cId="664098161" sldId="652"/>
            <ac:spMk id="2" creationId="{1FF45EFF-BE2C-4DBE-9266-8C838BC96E36}"/>
          </ac:spMkLst>
        </pc:spChg>
        <pc:spChg chg="mod">
          <ac:chgData name="Nick Thomas" userId="c70d66d9-7267-4f59-8d9e-6268ec5bdaef" providerId="ADAL" clId="{7A3C756F-7B6F-4149-AD35-391185F25085}" dt="2019-03-07T14:28:41.391" v="2660" actId="313"/>
          <ac:spMkLst>
            <pc:docMk/>
            <pc:sldMk cId="664098161" sldId="652"/>
            <ac:spMk id="3" creationId="{A8979131-A176-4F78-94A8-708389AE0212}"/>
          </ac:spMkLst>
        </pc:spChg>
      </pc:sldChg>
      <pc:sldChg chg="modSp add ord">
        <pc:chgData name="Nick Thomas" userId="c70d66d9-7267-4f59-8d9e-6268ec5bdaef" providerId="ADAL" clId="{7A3C756F-7B6F-4149-AD35-391185F25085}" dt="2019-03-07T15:24:11.961" v="3853"/>
        <pc:sldMkLst>
          <pc:docMk/>
          <pc:sldMk cId="517462198" sldId="653"/>
        </pc:sldMkLst>
        <pc:spChg chg="mod">
          <ac:chgData name="Nick Thomas" userId="c70d66d9-7267-4f59-8d9e-6268ec5bdaef" providerId="ADAL" clId="{7A3C756F-7B6F-4149-AD35-391185F25085}" dt="2019-03-07T15:02:59.886" v="3257"/>
          <ac:spMkLst>
            <pc:docMk/>
            <pc:sldMk cId="517462198" sldId="653"/>
            <ac:spMk id="2" creationId="{D293CD34-6C62-45B7-9E2B-2E53B0C6CD69}"/>
          </ac:spMkLst>
        </pc:spChg>
      </pc:sldChg>
      <pc:sldChg chg="addSp delSp modSp add">
        <pc:chgData name="Nick Thomas" userId="c70d66d9-7267-4f59-8d9e-6268ec5bdaef" providerId="ADAL" clId="{7A3C756F-7B6F-4149-AD35-391185F25085}" dt="2019-03-07T15:22:54.136" v="3776" actId="207"/>
        <pc:sldMkLst>
          <pc:docMk/>
          <pc:sldMk cId="3182778226" sldId="654"/>
        </pc:sldMkLst>
        <pc:spChg chg="mod">
          <ac:chgData name="Nick Thomas" userId="c70d66d9-7267-4f59-8d9e-6268ec5bdaef" providerId="ADAL" clId="{7A3C756F-7B6F-4149-AD35-391185F25085}" dt="2019-03-07T15:13:19.277" v="3423" actId="20577"/>
          <ac:spMkLst>
            <pc:docMk/>
            <pc:sldMk cId="3182778226" sldId="654"/>
            <ac:spMk id="2" creationId="{31B30BFD-A7D1-4959-B6ED-744619B48B6E}"/>
          </ac:spMkLst>
        </pc:spChg>
        <pc:spChg chg="del">
          <ac:chgData name="Nick Thomas" userId="c70d66d9-7267-4f59-8d9e-6268ec5bdaef" providerId="ADAL" clId="{7A3C756F-7B6F-4149-AD35-391185F25085}" dt="2019-03-07T15:18:20.436" v="3615" actId="478"/>
          <ac:spMkLst>
            <pc:docMk/>
            <pc:sldMk cId="3182778226" sldId="654"/>
            <ac:spMk id="3" creationId="{97F312A8-4D5A-426C-940D-C25DD529A1B3}"/>
          </ac:spMkLst>
        </pc:spChg>
        <pc:spChg chg="mod">
          <ac:chgData name="Nick Thomas" userId="c70d66d9-7267-4f59-8d9e-6268ec5bdaef" providerId="ADAL" clId="{7A3C756F-7B6F-4149-AD35-391185F25085}" dt="2019-03-07T15:14:28.297" v="3512" actId="20577"/>
          <ac:spMkLst>
            <pc:docMk/>
            <pc:sldMk cId="3182778226" sldId="654"/>
            <ac:spMk id="4" creationId="{FCD3CA01-24A3-4CE9-98F8-B09EC8641C5D}"/>
          </ac:spMkLst>
        </pc:spChg>
        <pc:spChg chg="add mod">
          <ac:chgData name="Nick Thomas" userId="c70d66d9-7267-4f59-8d9e-6268ec5bdaef" providerId="ADAL" clId="{7A3C756F-7B6F-4149-AD35-391185F25085}" dt="2019-03-07T15:18:33.078" v="3617" actId="1076"/>
          <ac:spMkLst>
            <pc:docMk/>
            <pc:sldMk cId="3182778226" sldId="654"/>
            <ac:spMk id="6" creationId="{519C68B6-12DD-496F-B66A-7E27FBE9B5B0}"/>
          </ac:spMkLst>
        </pc:spChg>
        <pc:spChg chg="add mod">
          <ac:chgData name="Nick Thomas" userId="c70d66d9-7267-4f59-8d9e-6268ec5bdaef" providerId="ADAL" clId="{7A3C756F-7B6F-4149-AD35-391185F25085}" dt="2019-03-07T15:18:38.267" v="3618" actId="11529"/>
          <ac:spMkLst>
            <pc:docMk/>
            <pc:sldMk cId="3182778226" sldId="654"/>
            <ac:spMk id="7" creationId="{AC72FDEC-48D1-4451-BCC8-2DEF17E192E7}"/>
          </ac:spMkLst>
        </pc:spChg>
        <pc:spChg chg="add mod">
          <ac:chgData name="Nick Thomas" userId="c70d66d9-7267-4f59-8d9e-6268ec5bdaef" providerId="ADAL" clId="{7A3C756F-7B6F-4149-AD35-391185F25085}" dt="2019-03-07T15:22:00.536" v="3698" actId="20577"/>
          <ac:spMkLst>
            <pc:docMk/>
            <pc:sldMk cId="3182778226" sldId="654"/>
            <ac:spMk id="8" creationId="{E3184618-3608-45DA-BF6B-9B83620F0C34}"/>
          </ac:spMkLst>
        </pc:spChg>
        <pc:spChg chg="add mod">
          <ac:chgData name="Nick Thomas" userId="c70d66d9-7267-4f59-8d9e-6268ec5bdaef" providerId="ADAL" clId="{7A3C756F-7B6F-4149-AD35-391185F25085}" dt="2019-03-07T15:19:24.574" v="3691" actId="14100"/>
          <ac:spMkLst>
            <pc:docMk/>
            <pc:sldMk cId="3182778226" sldId="654"/>
            <ac:spMk id="9" creationId="{F9388541-D182-45B2-9DB8-A4E2D7792A1D}"/>
          </ac:spMkLst>
        </pc:spChg>
        <pc:spChg chg="add mod">
          <ac:chgData name="Nick Thomas" userId="c70d66d9-7267-4f59-8d9e-6268ec5bdaef" providerId="ADAL" clId="{7A3C756F-7B6F-4149-AD35-391185F25085}" dt="2019-03-07T15:22:54.136" v="3776" actId="207"/>
          <ac:spMkLst>
            <pc:docMk/>
            <pc:sldMk cId="3182778226" sldId="654"/>
            <ac:spMk id="10" creationId="{D6A02CD1-6763-4010-ADF5-0E92730CE18E}"/>
          </ac:spMkLst>
        </pc:spChg>
        <pc:spChg chg="add mod">
          <ac:chgData name="Nick Thomas" userId="c70d66d9-7267-4f59-8d9e-6268ec5bdaef" providerId="ADAL" clId="{7A3C756F-7B6F-4149-AD35-391185F25085}" dt="2019-03-07T15:22:36.128" v="3775" actId="20577"/>
          <ac:spMkLst>
            <pc:docMk/>
            <pc:sldMk cId="3182778226" sldId="654"/>
            <ac:spMk id="11" creationId="{1EF2FC71-2C0A-4650-A0E5-535D034E4EFD}"/>
          </ac:spMkLst>
        </pc:spChg>
        <pc:picChg chg="add mod modCrop">
          <ac:chgData name="Nick Thomas" userId="c70d66d9-7267-4f59-8d9e-6268ec5bdaef" providerId="ADAL" clId="{7A3C756F-7B6F-4149-AD35-391185F25085}" dt="2019-03-07T15:17:59.351" v="3608" actId="1076"/>
          <ac:picMkLst>
            <pc:docMk/>
            <pc:sldMk cId="3182778226" sldId="654"/>
            <ac:picMk id="5" creationId="{303D933F-57C9-4EF9-8DCF-20877BFB116C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23:41.075" v="3837" actId="1076"/>
        <pc:sldMkLst>
          <pc:docMk/>
          <pc:sldMk cId="2142737191" sldId="655"/>
        </pc:sldMkLst>
        <pc:spChg chg="mod">
          <ac:chgData name="Nick Thomas" userId="c70d66d9-7267-4f59-8d9e-6268ec5bdaef" providerId="ADAL" clId="{7A3C756F-7B6F-4149-AD35-391185F25085}" dt="2019-03-07T15:13:27.824" v="3437" actId="20577"/>
          <ac:spMkLst>
            <pc:docMk/>
            <pc:sldMk cId="2142737191" sldId="655"/>
            <ac:spMk id="2" creationId="{AE030322-75E9-4C72-802E-41C3EB690A3C}"/>
          </ac:spMkLst>
        </pc:spChg>
        <pc:spChg chg="del">
          <ac:chgData name="Nick Thomas" userId="c70d66d9-7267-4f59-8d9e-6268ec5bdaef" providerId="ADAL" clId="{7A3C756F-7B6F-4149-AD35-391185F25085}" dt="2019-03-07T15:23:06.301" v="3777" actId="478"/>
          <ac:spMkLst>
            <pc:docMk/>
            <pc:sldMk cId="2142737191" sldId="655"/>
            <ac:spMk id="3" creationId="{8031A07B-623F-448A-BB8C-0890F3C7B0C7}"/>
          </ac:spMkLst>
        </pc:spChg>
        <pc:spChg chg="mod">
          <ac:chgData name="Nick Thomas" userId="c70d66d9-7267-4f59-8d9e-6268ec5bdaef" providerId="ADAL" clId="{7A3C756F-7B6F-4149-AD35-391185F25085}" dt="2019-03-07T15:16:58.813" v="3596" actId="20577"/>
          <ac:spMkLst>
            <pc:docMk/>
            <pc:sldMk cId="2142737191" sldId="655"/>
            <ac:spMk id="4" creationId="{B8F740DC-B968-46E8-AB95-4590DD07754D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6" creationId="{4456F170-4E83-4CB5-B398-43C9BE1B0415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7" creationId="{4CC96CC3-5530-4A62-8C52-E6FCF2B97F3A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8" creationId="{8E7A9FE3-8420-4CDB-BCFE-377170F24EAF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9" creationId="{8F2A8A6C-BFA6-4AEC-87ED-73BE4C73C83C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10" creationId="{A92B8CB1-14E4-4E7E-B42F-26F8D4BCA22A}"/>
          </ac:spMkLst>
        </pc:spChg>
        <pc:spChg chg="add">
          <ac:chgData name="Nick Thomas" userId="c70d66d9-7267-4f59-8d9e-6268ec5bdaef" providerId="ADAL" clId="{7A3C756F-7B6F-4149-AD35-391185F25085}" dt="2019-03-07T15:23:06.846" v="3778"/>
          <ac:spMkLst>
            <pc:docMk/>
            <pc:sldMk cId="2142737191" sldId="655"/>
            <ac:spMk id="11" creationId="{790E3C2D-F3A7-47DC-ADAB-B96E33990423}"/>
          </ac:spMkLst>
        </pc:spChg>
        <pc:spChg chg="add mod">
          <ac:chgData name="Nick Thomas" userId="c70d66d9-7267-4f59-8d9e-6268ec5bdaef" providerId="ADAL" clId="{7A3C756F-7B6F-4149-AD35-391185F25085}" dt="2019-03-07T15:23:41.075" v="3837" actId="1076"/>
          <ac:spMkLst>
            <pc:docMk/>
            <pc:sldMk cId="2142737191" sldId="655"/>
            <ac:spMk id="12" creationId="{0268CE5B-6E52-4E07-A0C6-9C273EADF0E9}"/>
          </ac:spMkLst>
        </pc:spChg>
        <pc:picChg chg="add mod modCrop">
          <ac:chgData name="Nick Thomas" userId="c70d66d9-7267-4f59-8d9e-6268ec5bdaef" providerId="ADAL" clId="{7A3C756F-7B6F-4149-AD35-391185F25085}" dt="2019-03-07T15:17:03.167" v="3597" actId="1076"/>
          <ac:picMkLst>
            <pc:docMk/>
            <pc:sldMk cId="2142737191" sldId="655"/>
            <ac:picMk id="5" creationId="{C75D7656-453A-4B38-B5CE-B2DDB9D94AFE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31:10.075" v="4204" actId="20577"/>
        <pc:sldMkLst>
          <pc:docMk/>
          <pc:sldMk cId="925290901" sldId="656"/>
        </pc:sldMkLst>
        <pc:spChg chg="mod">
          <ac:chgData name="Nick Thomas" userId="c70d66d9-7267-4f59-8d9e-6268ec5bdaef" providerId="ADAL" clId="{7A3C756F-7B6F-4149-AD35-391185F25085}" dt="2019-03-07T15:31:10.075" v="4204" actId="20577"/>
          <ac:spMkLst>
            <pc:docMk/>
            <pc:sldMk cId="925290901" sldId="656"/>
            <ac:spMk id="2" creationId="{28BD19F4-B9D8-4C75-8D45-1A7E874E16B5}"/>
          </ac:spMkLst>
        </pc:spChg>
        <pc:spChg chg="del">
          <ac:chgData name="Nick Thomas" userId="c70d66d9-7267-4f59-8d9e-6268ec5bdaef" providerId="ADAL" clId="{7A3C756F-7B6F-4149-AD35-391185F25085}" dt="2019-03-07T15:25:47.911" v="3855"/>
          <ac:spMkLst>
            <pc:docMk/>
            <pc:sldMk cId="925290901" sldId="656"/>
            <ac:spMk id="3" creationId="{3B224114-91D4-41D4-A5E3-2D49DAE2EF19}"/>
          </ac:spMkLst>
        </pc:spChg>
        <pc:spChg chg="mod">
          <ac:chgData name="Nick Thomas" userId="c70d66d9-7267-4f59-8d9e-6268ec5bdaef" providerId="ADAL" clId="{7A3C756F-7B6F-4149-AD35-391185F25085}" dt="2019-03-07T15:26:32.757" v="3897" actId="20577"/>
          <ac:spMkLst>
            <pc:docMk/>
            <pc:sldMk cId="925290901" sldId="656"/>
            <ac:spMk id="4" creationId="{5C17D7A4-C2A6-4D6E-8CE5-BDAAA7A7BA23}"/>
          </ac:spMkLst>
        </pc:spChg>
        <pc:picChg chg="add mod modCrop">
          <ac:chgData name="Nick Thomas" userId="c70d66d9-7267-4f59-8d9e-6268ec5bdaef" providerId="ADAL" clId="{7A3C756F-7B6F-4149-AD35-391185F25085}" dt="2019-03-07T15:26:11.845" v="3859" actId="1076"/>
          <ac:picMkLst>
            <pc:docMk/>
            <pc:sldMk cId="925290901" sldId="656"/>
            <ac:picMk id="9218" creationId="{0855BF4E-1976-44A1-8345-4D53588B55EA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37:24.280" v="4268" actId="313"/>
        <pc:sldMkLst>
          <pc:docMk/>
          <pc:sldMk cId="583499176" sldId="657"/>
        </pc:sldMkLst>
        <pc:spChg chg="mod">
          <ac:chgData name="Nick Thomas" userId="c70d66d9-7267-4f59-8d9e-6268ec5bdaef" providerId="ADAL" clId="{7A3C756F-7B6F-4149-AD35-391185F25085}" dt="2019-03-07T15:37:24.280" v="4268" actId="313"/>
          <ac:spMkLst>
            <pc:docMk/>
            <pc:sldMk cId="583499176" sldId="657"/>
            <ac:spMk id="2" creationId="{552696F0-0C46-402C-B8E8-56F8748E11B3}"/>
          </ac:spMkLst>
        </pc:spChg>
        <pc:spChg chg="del">
          <ac:chgData name="Nick Thomas" userId="c70d66d9-7267-4f59-8d9e-6268ec5bdaef" providerId="ADAL" clId="{7A3C756F-7B6F-4149-AD35-391185F25085}" dt="2019-03-07T15:26:43.042" v="3899"/>
          <ac:spMkLst>
            <pc:docMk/>
            <pc:sldMk cId="583499176" sldId="657"/>
            <ac:spMk id="3" creationId="{C94386EE-199D-4725-8B4C-BE9D8E3E780F}"/>
          </ac:spMkLst>
        </pc:spChg>
        <pc:spChg chg="mod">
          <ac:chgData name="Nick Thomas" userId="c70d66d9-7267-4f59-8d9e-6268ec5bdaef" providerId="ADAL" clId="{7A3C756F-7B6F-4149-AD35-391185F25085}" dt="2019-03-07T15:28:25.370" v="3945" actId="20577"/>
          <ac:spMkLst>
            <pc:docMk/>
            <pc:sldMk cId="583499176" sldId="657"/>
            <ac:spMk id="4" creationId="{F4BFED49-CAF6-43BD-A2CA-9B5697F50996}"/>
          </ac:spMkLst>
        </pc:spChg>
        <pc:spChg chg="add mod">
          <ac:chgData name="Nick Thomas" userId="c70d66d9-7267-4f59-8d9e-6268ec5bdaef" providerId="ADAL" clId="{7A3C756F-7B6F-4149-AD35-391185F25085}" dt="2019-03-07T15:26:57.925" v="3909" actId="1076"/>
          <ac:spMkLst>
            <pc:docMk/>
            <pc:sldMk cId="583499176" sldId="657"/>
            <ac:spMk id="5" creationId="{280562BF-DC20-4907-98CE-C0C0932C0FA3}"/>
          </ac:spMkLst>
        </pc:spChg>
        <pc:spChg chg="add mod">
          <ac:chgData name="Nick Thomas" userId="c70d66d9-7267-4f59-8d9e-6268ec5bdaef" providerId="ADAL" clId="{7A3C756F-7B6F-4149-AD35-391185F25085}" dt="2019-03-07T15:27:04.135" v="3916" actId="20577"/>
          <ac:spMkLst>
            <pc:docMk/>
            <pc:sldMk cId="583499176" sldId="657"/>
            <ac:spMk id="7" creationId="{CC35B1EE-9231-4AFD-9947-498287478A6E}"/>
          </ac:spMkLst>
        </pc:spChg>
        <pc:picChg chg="add">
          <ac:chgData name="Nick Thomas" userId="c70d66d9-7267-4f59-8d9e-6268ec5bdaef" providerId="ADAL" clId="{7A3C756F-7B6F-4149-AD35-391185F25085}" dt="2019-03-07T15:26:43.042" v="3899"/>
          <ac:picMkLst>
            <pc:docMk/>
            <pc:sldMk cId="583499176" sldId="657"/>
            <ac:picMk id="12290" creationId="{82A19B0E-0DE3-49E5-A43E-09DD8EA53D9E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31:01.240" v="4194" actId="313"/>
        <pc:sldMkLst>
          <pc:docMk/>
          <pc:sldMk cId="1538080188" sldId="658"/>
        </pc:sldMkLst>
        <pc:spChg chg="mod">
          <ac:chgData name="Nick Thomas" userId="c70d66d9-7267-4f59-8d9e-6268ec5bdaef" providerId="ADAL" clId="{7A3C756F-7B6F-4149-AD35-391185F25085}" dt="2019-03-07T15:29:40.408" v="3967" actId="20577"/>
          <ac:spMkLst>
            <pc:docMk/>
            <pc:sldMk cId="1538080188" sldId="658"/>
            <ac:spMk id="2" creationId="{4FB5AE9F-F2A0-407C-B1D3-37EDABDCDCCB}"/>
          </ac:spMkLst>
        </pc:spChg>
        <pc:spChg chg="del">
          <ac:chgData name="Nick Thomas" userId="c70d66d9-7267-4f59-8d9e-6268ec5bdaef" providerId="ADAL" clId="{7A3C756F-7B6F-4149-AD35-391185F25085}" dt="2019-03-07T15:28:45.781" v="3949"/>
          <ac:spMkLst>
            <pc:docMk/>
            <pc:sldMk cId="1538080188" sldId="658"/>
            <ac:spMk id="3" creationId="{6F25F0CD-171B-443C-873D-1EEFF0FC1F8B}"/>
          </ac:spMkLst>
        </pc:spChg>
        <pc:spChg chg="mod">
          <ac:chgData name="Nick Thomas" userId="c70d66d9-7267-4f59-8d9e-6268ec5bdaef" providerId="ADAL" clId="{7A3C756F-7B6F-4149-AD35-391185F25085}" dt="2019-03-07T15:31:01.240" v="4194" actId="313"/>
          <ac:spMkLst>
            <pc:docMk/>
            <pc:sldMk cId="1538080188" sldId="658"/>
            <ac:spMk id="4" creationId="{934FB70C-6C72-4AF5-A1A7-ADEF3657CA84}"/>
          </ac:spMkLst>
        </pc:spChg>
        <pc:picChg chg="add">
          <ac:chgData name="Nick Thomas" userId="c70d66d9-7267-4f59-8d9e-6268ec5bdaef" providerId="ADAL" clId="{7A3C756F-7B6F-4149-AD35-391185F25085}" dt="2019-03-07T15:28:45.781" v="3949"/>
          <ac:picMkLst>
            <pc:docMk/>
            <pc:sldMk cId="1538080188" sldId="658"/>
            <ac:picMk id="13314" creationId="{823B378A-E49E-4E08-A163-2347C1D1C2D7}"/>
          </ac:picMkLst>
        </pc:picChg>
      </pc:sldChg>
      <pc:sldChg chg="add del">
        <pc:chgData name="Nick Thomas" userId="c70d66d9-7267-4f59-8d9e-6268ec5bdaef" providerId="ADAL" clId="{7A3C756F-7B6F-4149-AD35-391185F25085}" dt="2019-03-07T15:28:33.719" v="3947"/>
        <pc:sldMkLst>
          <pc:docMk/>
          <pc:sldMk cId="3207090274" sldId="658"/>
        </pc:sldMkLst>
      </pc:sldChg>
      <pc:sldChg chg="add del">
        <pc:chgData name="Nick Thomas" userId="c70d66d9-7267-4f59-8d9e-6268ec5bdaef" providerId="ADAL" clId="{7A3C756F-7B6F-4149-AD35-391185F25085}" dt="2019-03-07T15:32:09.563" v="4216" actId="2696"/>
        <pc:sldMkLst>
          <pc:docMk/>
          <pc:sldMk cId="1778961453" sldId="659"/>
        </pc:sldMkLst>
      </pc:sldChg>
      <pc:sldChg chg="addSp delSp modSp add">
        <pc:chgData name="Nick Thomas" userId="c70d66d9-7267-4f59-8d9e-6268ec5bdaef" providerId="ADAL" clId="{7A3C756F-7B6F-4149-AD35-391185F25085}" dt="2019-03-07T15:37:19.656" v="4267" actId="20577"/>
        <pc:sldMkLst>
          <pc:docMk/>
          <pc:sldMk cId="3445885324" sldId="659"/>
        </pc:sldMkLst>
        <pc:spChg chg="mod">
          <ac:chgData name="Nick Thomas" userId="c70d66d9-7267-4f59-8d9e-6268ec5bdaef" providerId="ADAL" clId="{7A3C756F-7B6F-4149-AD35-391185F25085}" dt="2019-03-07T15:35:47.877" v="4235" actId="20577"/>
          <ac:spMkLst>
            <pc:docMk/>
            <pc:sldMk cId="3445885324" sldId="659"/>
            <ac:spMk id="2" creationId="{C0B71C71-2DE4-4471-83B6-E5173B4F1C0E}"/>
          </ac:spMkLst>
        </pc:spChg>
        <pc:spChg chg="mod">
          <ac:chgData name="Nick Thomas" userId="c70d66d9-7267-4f59-8d9e-6268ec5bdaef" providerId="ADAL" clId="{7A3C756F-7B6F-4149-AD35-391185F25085}" dt="2019-03-07T15:37:19.656" v="4267" actId="20577"/>
          <ac:spMkLst>
            <pc:docMk/>
            <pc:sldMk cId="3445885324" sldId="659"/>
            <ac:spMk id="3" creationId="{F5EC0DBF-15D9-4D6E-AC1E-056282FC8501}"/>
          </ac:spMkLst>
        </pc:spChg>
        <pc:spChg chg="del mod">
          <ac:chgData name="Nick Thomas" userId="c70d66d9-7267-4f59-8d9e-6268ec5bdaef" providerId="ADAL" clId="{7A3C756F-7B6F-4149-AD35-391185F25085}" dt="2019-03-07T15:36:08.268" v="4264" actId="478"/>
          <ac:spMkLst>
            <pc:docMk/>
            <pc:sldMk cId="3445885324" sldId="659"/>
            <ac:spMk id="4" creationId="{EB17E3AF-DE29-4157-A5EC-CAC60687F408}"/>
          </ac:spMkLst>
        </pc:spChg>
        <pc:spChg chg="add mod">
          <ac:chgData name="Nick Thomas" userId="c70d66d9-7267-4f59-8d9e-6268ec5bdaef" providerId="ADAL" clId="{7A3C756F-7B6F-4149-AD35-391185F25085}" dt="2019-03-07T15:36:08.268" v="4264" actId="478"/>
          <ac:spMkLst>
            <pc:docMk/>
            <pc:sldMk cId="3445885324" sldId="659"/>
            <ac:spMk id="6" creationId="{CAEAC684-338A-470F-9E6A-BBB838EE855C}"/>
          </ac:spMkLst>
        </pc:spChg>
        <pc:picChg chg="add mod">
          <ac:chgData name="Nick Thomas" userId="c70d66d9-7267-4f59-8d9e-6268ec5bdaef" providerId="ADAL" clId="{7A3C756F-7B6F-4149-AD35-391185F25085}" dt="2019-03-07T15:37:14.681" v="4266" actId="1076"/>
          <ac:picMkLst>
            <pc:docMk/>
            <pc:sldMk cId="3445885324" sldId="659"/>
            <ac:picMk id="14338" creationId="{44CBCAD7-0608-40AA-BBBE-4C9D409F6FD3}"/>
          </ac:picMkLst>
        </pc:picChg>
      </pc:sldChg>
      <pc:sldChg chg="addSp delSp modSp add">
        <pc:chgData name="Nick Thomas" userId="c70d66d9-7267-4f59-8d9e-6268ec5bdaef" providerId="ADAL" clId="{7A3C756F-7B6F-4149-AD35-391185F25085}" dt="2019-03-07T15:38:22.870" v="4282" actId="20577"/>
        <pc:sldMkLst>
          <pc:docMk/>
          <pc:sldMk cId="3793668197" sldId="660"/>
        </pc:sldMkLst>
        <pc:spChg chg="del">
          <ac:chgData name="Nick Thomas" userId="c70d66d9-7267-4f59-8d9e-6268ec5bdaef" providerId="ADAL" clId="{7A3C756F-7B6F-4149-AD35-391185F25085}" dt="2019-03-07T15:38:17.779" v="4270"/>
          <ac:spMkLst>
            <pc:docMk/>
            <pc:sldMk cId="3793668197" sldId="660"/>
            <ac:spMk id="2" creationId="{C3410A94-E33C-42FD-8B99-940BDB59F016}"/>
          </ac:spMkLst>
        </pc:spChg>
        <pc:spChg chg="del">
          <ac:chgData name="Nick Thomas" userId="c70d66d9-7267-4f59-8d9e-6268ec5bdaef" providerId="ADAL" clId="{7A3C756F-7B6F-4149-AD35-391185F25085}" dt="2019-03-07T15:38:17.779" v="4270"/>
          <ac:spMkLst>
            <pc:docMk/>
            <pc:sldMk cId="3793668197" sldId="660"/>
            <ac:spMk id="3" creationId="{DE685B25-3FDA-4C9A-BA54-DF176E36EA50}"/>
          </ac:spMkLst>
        </pc:spChg>
        <pc:spChg chg="del">
          <ac:chgData name="Nick Thomas" userId="c70d66d9-7267-4f59-8d9e-6268ec5bdaef" providerId="ADAL" clId="{7A3C756F-7B6F-4149-AD35-391185F25085}" dt="2019-03-07T15:38:17.779" v="4270"/>
          <ac:spMkLst>
            <pc:docMk/>
            <pc:sldMk cId="3793668197" sldId="660"/>
            <ac:spMk id="4" creationId="{5DDF2E0A-378B-45D0-A1C5-C377040331D7}"/>
          </ac:spMkLst>
        </pc:spChg>
        <pc:spChg chg="add mod">
          <ac:chgData name="Nick Thomas" userId="c70d66d9-7267-4f59-8d9e-6268ec5bdaef" providerId="ADAL" clId="{7A3C756F-7B6F-4149-AD35-391185F25085}" dt="2019-03-07T15:38:22.870" v="4282" actId="20577"/>
          <ac:spMkLst>
            <pc:docMk/>
            <pc:sldMk cId="3793668197" sldId="660"/>
            <ac:spMk id="5" creationId="{578AE66B-61CB-4141-8499-F209509722C4}"/>
          </ac:spMkLst>
        </pc:spChg>
        <pc:spChg chg="add mod">
          <ac:chgData name="Nick Thomas" userId="c70d66d9-7267-4f59-8d9e-6268ec5bdaef" providerId="ADAL" clId="{7A3C756F-7B6F-4149-AD35-391185F25085}" dt="2019-03-07T15:38:17.779" v="4270"/>
          <ac:spMkLst>
            <pc:docMk/>
            <pc:sldMk cId="3793668197" sldId="660"/>
            <ac:spMk id="6" creationId="{951B7FAD-EEFC-4369-97C7-47D04E94A892}"/>
          </ac:spMkLst>
        </pc:spChg>
      </pc:sldChg>
      <pc:sldChg chg="addSp delSp modSp add">
        <pc:chgData name="Nick Thomas" userId="c70d66d9-7267-4f59-8d9e-6268ec5bdaef" providerId="ADAL" clId="{7A3C756F-7B6F-4149-AD35-391185F25085}" dt="2019-03-08T12:48:19.089" v="4371" actId="20577"/>
        <pc:sldMkLst>
          <pc:docMk/>
          <pc:sldMk cId="2637844711" sldId="661"/>
        </pc:sldMkLst>
        <pc:spChg chg="mod">
          <ac:chgData name="Nick Thomas" userId="c70d66d9-7267-4f59-8d9e-6268ec5bdaef" providerId="ADAL" clId="{7A3C756F-7B6F-4149-AD35-391185F25085}" dt="2019-03-08T12:47:02.055" v="4295" actId="20577"/>
          <ac:spMkLst>
            <pc:docMk/>
            <pc:sldMk cId="2637844711" sldId="661"/>
            <ac:spMk id="2" creationId="{5AF1E645-D78A-46B3-A855-949C380F579F}"/>
          </ac:spMkLst>
        </pc:spChg>
        <pc:spChg chg="del">
          <ac:chgData name="Nick Thomas" userId="c70d66d9-7267-4f59-8d9e-6268ec5bdaef" providerId="ADAL" clId="{7A3C756F-7B6F-4149-AD35-391185F25085}" dt="2019-03-08T12:47:58.251" v="4365"/>
          <ac:spMkLst>
            <pc:docMk/>
            <pc:sldMk cId="2637844711" sldId="661"/>
            <ac:spMk id="3" creationId="{483F282C-BC39-4D31-B8F8-FE323AE76BDD}"/>
          </ac:spMkLst>
        </pc:spChg>
        <pc:spChg chg="mod">
          <ac:chgData name="Nick Thomas" userId="c70d66d9-7267-4f59-8d9e-6268ec5bdaef" providerId="ADAL" clId="{7A3C756F-7B6F-4149-AD35-391185F25085}" dt="2019-03-08T12:48:19.089" v="4371" actId="20577"/>
          <ac:spMkLst>
            <pc:docMk/>
            <pc:sldMk cId="2637844711" sldId="661"/>
            <ac:spMk id="4" creationId="{1A850251-58DA-40A6-89A4-306B71746944}"/>
          </ac:spMkLst>
        </pc:spChg>
        <pc:picChg chg="add mod modCrop">
          <ac:chgData name="Nick Thomas" userId="c70d66d9-7267-4f59-8d9e-6268ec5bdaef" providerId="ADAL" clId="{7A3C756F-7B6F-4149-AD35-391185F25085}" dt="2019-03-08T12:48:15.753" v="4370" actId="732"/>
          <ac:picMkLst>
            <pc:docMk/>
            <pc:sldMk cId="2637844711" sldId="661"/>
            <ac:picMk id="1026" creationId="{0335624C-0F94-4570-9F91-239DCC3B7E0F}"/>
          </ac:picMkLst>
        </pc:picChg>
      </pc:sldChg>
      <pc:sldChg chg="addSp delSp modSp add ord">
        <pc:chgData name="Nick Thomas" userId="c70d66d9-7267-4f59-8d9e-6268ec5bdaef" providerId="ADAL" clId="{7A3C756F-7B6F-4149-AD35-391185F25085}" dt="2019-03-08T12:55:50.511" v="4620" actId="20577"/>
        <pc:sldMkLst>
          <pc:docMk/>
          <pc:sldMk cId="961640524" sldId="662"/>
        </pc:sldMkLst>
        <pc:spChg chg="mod">
          <ac:chgData name="Nick Thomas" userId="c70d66d9-7267-4f59-8d9e-6268ec5bdaef" providerId="ADAL" clId="{7A3C756F-7B6F-4149-AD35-391185F25085}" dt="2019-03-08T12:54:02.658" v="4387" actId="20577"/>
          <ac:spMkLst>
            <pc:docMk/>
            <pc:sldMk cId="961640524" sldId="662"/>
            <ac:spMk id="2" creationId="{29B117D2-3F6D-4B45-AFAD-9F4A1CFDC0A8}"/>
          </ac:spMkLst>
        </pc:spChg>
        <pc:spChg chg="del">
          <ac:chgData name="Nick Thomas" userId="c70d66d9-7267-4f59-8d9e-6268ec5bdaef" providerId="ADAL" clId="{7A3C756F-7B6F-4149-AD35-391185F25085}" dt="2019-03-08T12:54:04.978" v="4388"/>
          <ac:spMkLst>
            <pc:docMk/>
            <pc:sldMk cId="961640524" sldId="662"/>
            <ac:spMk id="3" creationId="{6C205B93-AFB7-435D-A06E-075D72C3B51B}"/>
          </ac:spMkLst>
        </pc:spChg>
        <pc:spChg chg="mod">
          <ac:chgData name="Nick Thomas" userId="c70d66d9-7267-4f59-8d9e-6268ec5bdaef" providerId="ADAL" clId="{7A3C756F-7B6F-4149-AD35-391185F25085}" dt="2019-03-08T12:55:50.511" v="4620" actId="20577"/>
          <ac:spMkLst>
            <pc:docMk/>
            <pc:sldMk cId="961640524" sldId="662"/>
            <ac:spMk id="4" creationId="{00B56950-7FEE-42D4-857F-1DE7D9A96A40}"/>
          </ac:spMkLst>
        </pc:spChg>
        <pc:picChg chg="add mod">
          <ac:chgData name="Nick Thomas" userId="c70d66d9-7267-4f59-8d9e-6268ec5bdaef" providerId="ADAL" clId="{7A3C756F-7B6F-4149-AD35-391185F25085}" dt="2019-03-08T12:54:23.420" v="4394" actId="1076"/>
          <ac:picMkLst>
            <pc:docMk/>
            <pc:sldMk cId="961640524" sldId="662"/>
            <ac:picMk id="2050" creationId="{F5560472-0FB5-4463-878C-64C1CF05B04E}"/>
          </ac:picMkLst>
        </pc:picChg>
        <pc:picChg chg="add mod">
          <ac:chgData name="Nick Thomas" userId="c70d66d9-7267-4f59-8d9e-6268ec5bdaef" providerId="ADAL" clId="{7A3C756F-7B6F-4149-AD35-391185F25085}" dt="2019-03-08T12:54:28.846" v="4397" actId="1076"/>
          <ac:picMkLst>
            <pc:docMk/>
            <pc:sldMk cId="961640524" sldId="662"/>
            <ac:picMk id="2052" creationId="{9C94FB94-9C87-4360-92A7-4021AA03CA27}"/>
          </ac:picMkLst>
        </pc:picChg>
      </pc:sldChg>
      <pc:sldChg chg="addSp delSp modSp add">
        <pc:chgData name="Nick Thomas" userId="c70d66d9-7267-4f59-8d9e-6268ec5bdaef" providerId="ADAL" clId="{7A3C756F-7B6F-4149-AD35-391185F25085}" dt="2019-03-08T13:34:37.408" v="4708" actId="20577"/>
        <pc:sldMkLst>
          <pc:docMk/>
          <pc:sldMk cId="2139043886" sldId="663"/>
        </pc:sldMkLst>
        <pc:spChg chg="mod">
          <ac:chgData name="Nick Thomas" userId="c70d66d9-7267-4f59-8d9e-6268ec5bdaef" providerId="ADAL" clId="{7A3C756F-7B6F-4149-AD35-391185F25085}" dt="2019-03-08T13:34:37.408" v="4708" actId="20577"/>
          <ac:spMkLst>
            <pc:docMk/>
            <pc:sldMk cId="2139043886" sldId="663"/>
            <ac:spMk id="2" creationId="{36EED1B3-3FFD-440F-9CB8-C1CBE36257F1}"/>
          </ac:spMkLst>
        </pc:spChg>
        <pc:spChg chg="del">
          <ac:chgData name="Nick Thomas" userId="c70d66d9-7267-4f59-8d9e-6268ec5bdaef" providerId="ADAL" clId="{7A3C756F-7B6F-4149-AD35-391185F25085}" dt="2019-03-08T12:58:27.329" v="4637"/>
          <ac:spMkLst>
            <pc:docMk/>
            <pc:sldMk cId="2139043886" sldId="663"/>
            <ac:spMk id="3" creationId="{15626065-49E1-49C2-AFBC-A2D91064E2B7}"/>
          </ac:spMkLst>
        </pc:spChg>
        <pc:spChg chg="mod">
          <ac:chgData name="Nick Thomas" userId="c70d66d9-7267-4f59-8d9e-6268ec5bdaef" providerId="ADAL" clId="{7A3C756F-7B6F-4149-AD35-391185F25085}" dt="2019-03-08T12:59:35.457" v="4699" actId="313"/>
          <ac:spMkLst>
            <pc:docMk/>
            <pc:sldMk cId="2139043886" sldId="663"/>
            <ac:spMk id="4" creationId="{62D9AD0A-F6CB-4E7A-9973-D59AA363C66C}"/>
          </ac:spMkLst>
        </pc:spChg>
        <pc:picChg chg="add mod">
          <ac:chgData name="Nick Thomas" userId="c70d66d9-7267-4f59-8d9e-6268ec5bdaef" providerId="ADAL" clId="{7A3C756F-7B6F-4149-AD35-391185F25085}" dt="2019-03-08T12:59:04.905" v="4639" actId="1076"/>
          <ac:picMkLst>
            <pc:docMk/>
            <pc:sldMk cId="2139043886" sldId="663"/>
            <ac:picMk id="3074" creationId="{7C8D4AB4-9A59-4033-8A6F-62CDAAD4F016}"/>
          </ac:picMkLst>
        </pc:picChg>
        <pc:picChg chg="add mod">
          <ac:chgData name="Nick Thomas" userId="c70d66d9-7267-4f59-8d9e-6268ec5bdaef" providerId="ADAL" clId="{7A3C756F-7B6F-4149-AD35-391185F25085}" dt="2019-03-08T12:59:07.024" v="4641" actId="1076"/>
          <ac:picMkLst>
            <pc:docMk/>
            <pc:sldMk cId="2139043886" sldId="663"/>
            <ac:picMk id="3076" creationId="{C85BF0B9-8EBC-4CED-B874-77DB4E6EBB7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210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177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023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989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123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34517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655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40400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9682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91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035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279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5263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15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678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945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4384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99C8FB0-F2F1-4D7A-8E32-00F1FBB858EC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3E5C350-7B0E-47CF-8445-04D79EDBD5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50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en.9jcg.com/comm_pages/blog_content-art-180.htm" TargetMode="Externa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EB175-AB9E-4890-AB69-C1EF9A92E3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Programming for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E28655-4E01-4754-BCE3-FFEB01A265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Textures</a:t>
            </a:r>
          </a:p>
        </p:txBody>
      </p:sp>
    </p:spTree>
    <p:extLst>
      <p:ext uri="{BB962C8B-B14F-4D97-AF65-F5344CB8AC3E}">
        <p14:creationId xmlns:p14="http://schemas.microsoft.com/office/powerpoint/2010/main" val="3338222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AAA93-FAC4-47DB-965E-3D19E05F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67D52F-D226-48C6-8C8E-AEE887CEA6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960" t="6628" r="32258"/>
          <a:stretch/>
        </p:blipFill>
        <p:spPr>
          <a:xfrm>
            <a:off x="184727" y="335687"/>
            <a:ext cx="3380510" cy="61866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BC6CF30-BD97-48AF-A663-CC31645407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13" r="5579"/>
          <a:stretch/>
        </p:blipFill>
        <p:spPr>
          <a:xfrm>
            <a:off x="3733423" y="2593559"/>
            <a:ext cx="5364395" cy="392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95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1E645-D78A-46B3-A855-949C380F5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Shadow maps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850251-58DA-40A6-89A4-306B717469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A texture that holds bakes (pre-computed) shadow colours.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0335624C-0F94-4570-9F91-239DCC3B7E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" t="4158" r="1644" b="1600"/>
          <a:stretch/>
        </p:blipFill>
        <p:spPr bwMode="auto">
          <a:xfrm>
            <a:off x="738909" y="1228436"/>
            <a:ext cx="5791200" cy="4341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844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17D2-3F6D-4B45-AFAD-9F4A1CFDC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Occlusion Maps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B56950-7FEE-42D4-857F-1DE7D9A96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Add darker areas to a mesh, where geometers is partly occluded by other geometers (joins, corners, etc) and thus is harder for light to get to. 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F5560472-0FB5-4463-878C-64C1CF05B04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027" y="334135"/>
            <a:ext cx="2856346" cy="285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9C94FB94-9C87-4360-92A7-4021AA03CA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16" y="3247265"/>
            <a:ext cx="5854884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1640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D1B3-3FFD-440F-9CB8-C1CBE362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Paralax</a:t>
            </a:r>
            <a:r>
              <a:rPr lang="en-GB" dirty="0"/>
              <a:t> Maps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9AD0A-F6CB-4E7A-9973-D59AA363C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Used to fake depth. </a:t>
            </a:r>
          </a:p>
          <a:p>
            <a:r>
              <a:rPr lang="en-GB" dirty="0"/>
              <a:t>Like </a:t>
            </a:r>
            <a:r>
              <a:rPr lang="en-GB"/>
              <a:t>normal mapping </a:t>
            </a:r>
            <a:r>
              <a:rPr lang="en-GB" dirty="0"/>
              <a:t>but … not…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7C8D4AB4-9A59-4033-8A6F-62CDAAD4F0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1" y="379776"/>
            <a:ext cx="4299613" cy="366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eight map used in OpenGL for parallax mapping">
            <a:extLst>
              <a:ext uri="{FF2B5EF4-FFF2-40B4-BE49-F238E27FC236}">
                <a16:creationId xmlns:a16="http://schemas.microsoft.com/office/drawing/2014/main" id="{C85BF0B9-8EBC-4CED-B874-77DB4E6EB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0747" y="4149437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043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FF9D-BFAB-4422-9D93-82B8B0721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Texels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48897-AFB4-4074-AE84-2DC3EAEE2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b="1" dirty="0"/>
              <a:t>Tex</a:t>
            </a:r>
            <a:r>
              <a:rPr lang="en-GB" dirty="0"/>
              <a:t>ture </a:t>
            </a:r>
            <a:r>
              <a:rPr lang="en-GB" b="1" dirty="0"/>
              <a:t>Ele</a:t>
            </a:r>
            <a:r>
              <a:rPr lang="en-GB" dirty="0"/>
              <a:t>ments</a:t>
            </a:r>
          </a:p>
          <a:p>
            <a:r>
              <a:rPr lang="en-GB" dirty="0"/>
              <a:t>Refers to the pixels in the texture</a:t>
            </a:r>
          </a:p>
        </p:txBody>
      </p:sp>
      <p:pic>
        <p:nvPicPr>
          <p:cNvPr id="3074" name="Picture 2" descr="Image result for texture minecraft">
            <a:extLst>
              <a:ext uri="{FF2B5EF4-FFF2-40B4-BE49-F238E27FC236}">
                <a16:creationId xmlns:a16="http://schemas.microsoft.com/office/drawing/2014/main" id="{0772ACFA-DFED-407C-8F4B-E7F6F4A4B55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613" y="9017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891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838D3-15CE-45F7-A204-560294C5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Textures are applied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E9452-6F4B-4914-AF50-BDC7C4ED02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93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E368F-F559-4081-B3AB-5BF9F1CBB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 Coordinates or UV’s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7DC8B7-648C-407C-A3AE-51B8F01F35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338743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Textures are mapped to a quadrilateral, this allows us to easily map between pixel H/W and an arbitrary H/W between 0 and 1.</a:t>
            </a:r>
          </a:p>
          <a:p>
            <a:r>
              <a:rPr lang="en-GB" dirty="0"/>
              <a:t>We are not looking for exact pixels at a location, we want the approximate colour.</a:t>
            </a:r>
          </a:p>
          <a:p>
            <a:r>
              <a:rPr lang="en-GB" dirty="0"/>
              <a:t>This might be a combination of </a:t>
            </a:r>
            <a:r>
              <a:rPr lang="en-GB" dirty="0" err="1"/>
              <a:t>neighboring</a:t>
            </a:r>
            <a:r>
              <a:rPr lang="en-GB" dirty="0"/>
              <a:t> pixels as well as the one we want.</a:t>
            </a:r>
          </a:p>
          <a:p>
            <a:r>
              <a:rPr lang="en-GB" dirty="0"/>
              <a:t>This also help reduce texture aliasing.</a:t>
            </a:r>
          </a:p>
        </p:txBody>
      </p:sp>
      <p:pic>
        <p:nvPicPr>
          <p:cNvPr id="4098" name="Picture 2" descr="Image result for texture coordinates">
            <a:extLst>
              <a:ext uri="{FF2B5EF4-FFF2-40B4-BE49-F238E27FC236}">
                <a16:creationId xmlns:a16="http://schemas.microsoft.com/office/drawing/2014/main" id="{B7C17B43-2BF3-4A33-9859-7522BE7A11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58" y="2342873"/>
            <a:ext cx="6582587" cy="217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1682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9248-6B2A-4469-9EC0-89672E43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UV’s and vertex positions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FABA8-54D0-4668-841E-2D5717A7A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310792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Our UV’s will be pushed to the GPU with vertex positions.</a:t>
            </a:r>
          </a:p>
          <a:p>
            <a:r>
              <a:rPr lang="en-GB" dirty="0"/>
              <a:t>This effectively tells the GPU that a given vertex has a specific texture map coordinate and that it needs to be interpolated across all fragments in the connected triangle. </a:t>
            </a:r>
          </a:p>
          <a:p>
            <a:r>
              <a:rPr lang="en-GB" dirty="0"/>
              <a:t>So each fragment will end up with a UV between the values specifies in the verts that make up a triangle.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437FD0-E6BA-468E-BDE1-088EF013B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" y="3103417"/>
            <a:ext cx="7026893" cy="85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87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18061-C017-4C35-B92A-23D9EEACA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Textures in </a:t>
            </a:r>
            <a:r>
              <a:rPr lang="en-GB" dirty="0" err="1"/>
              <a:t>opengl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A114D-A008-4779-8433-6C635A50B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Textures have to be created on the GPU and than filled from a bitmap file.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C9BD8F-9B40-4FBC-9349-BEF1F4E9F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548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D2AFA-57EA-43D0-ABE9-E8FB3A237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TMU (Texture Mapping Unit or Texture unit)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DAB56-C8CE-4BCF-BF09-38240B65D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Hardware deigned to preform transformations on 2D textures (scale, rotate) and texture sampling.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D0CDA2-310D-4E30-AC62-CA57413665E3}"/>
              </a:ext>
            </a:extLst>
          </p:cNvPr>
          <p:cNvSpPr txBox="1"/>
          <p:nvPr/>
        </p:nvSpPr>
        <p:spPr>
          <a:xfrm>
            <a:off x="7085012" y="3437877"/>
            <a:ext cx="3568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 couldn’t find an image to show you this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F5530-E0B6-4CEE-AC95-B105EB28420D}"/>
              </a:ext>
            </a:extLst>
          </p:cNvPr>
          <p:cNvSpPr txBox="1"/>
          <p:nvPr/>
        </p:nvSpPr>
        <p:spPr>
          <a:xfrm>
            <a:off x="7085012" y="4347413"/>
            <a:ext cx="356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 have a Lego batman!</a:t>
            </a:r>
          </a:p>
        </p:txBody>
      </p:sp>
      <p:pic>
        <p:nvPicPr>
          <p:cNvPr id="7170" name="Picture 2" descr="Related image">
            <a:extLst>
              <a:ext uri="{FF2B5EF4-FFF2-40B4-BE49-F238E27FC236}">
                <a16:creationId xmlns:a16="http://schemas.microsoft.com/office/drawing/2014/main" id="{F20DC2B5-FBFF-46D3-8AEA-03E49257ED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3" y="958850"/>
            <a:ext cx="28956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9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9F32B-E6A2-44A2-8147-DEA39F81C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 textures?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5E27A-DD48-49C6-BE73-F8AFD69AF7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486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841C1-3614-4AA1-B7A8-61C2FD6E6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 wrapping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C37E6-60A7-40F4-B824-C33967D1B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3017983"/>
          </a:xfrm>
        </p:spPr>
        <p:txBody>
          <a:bodyPr>
            <a:normAutofit fontScale="92500"/>
          </a:bodyPr>
          <a:lstStyle/>
          <a:p>
            <a:r>
              <a:rPr lang="en-GB" dirty="0"/>
              <a:t>UV values can be larger then 1 and less than 0.</a:t>
            </a:r>
          </a:p>
          <a:p>
            <a:r>
              <a:rPr lang="en-GB" dirty="0"/>
              <a:t>What do we do if we get a value outside our expected range?</a:t>
            </a:r>
          </a:p>
          <a:p>
            <a:r>
              <a:rPr lang="en-GB" dirty="0"/>
              <a:t>There are several things we can 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GL_REPEAT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GL_MIRRORED_REPEAT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GL_CLAMP_TO_EDGE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GL_CLAMP_TO_BORDER</a:t>
            </a:r>
          </a:p>
        </p:txBody>
      </p:sp>
      <p:pic>
        <p:nvPicPr>
          <p:cNvPr id="5122" name="Picture 2" descr="https://learnopengl.com/img/getting-started/texture_wrapping.png">
            <a:extLst>
              <a:ext uri="{FF2B5EF4-FFF2-40B4-BE49-F238E27FC236}">
                <a16:creationId xmlns:a16="http://schemas.microsoft.com/office/drawing/2014/main" id="{F5EE8CE1-50AE-49C9-950B-033B0E2153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65" y="2209799"/>
            <a:ext cx="6990647" cy="1966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DF08EA-9C7F-418F-90B4-FA4E7CFBD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65" y="4562619"/>
            <a:ext cx="6592762" cy="7618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AF9990-EFA8-4097-9282-DD6BFAD9DC23}"/>
              </a:ext>
            </a:extLst>
          </p:cNvPr>
          <p:cNvSpPr txBox="1"/>
          <p:nvPr/>
        </p:nvSpPr>
        <p:spPr>
          <a:xfrm>
            <a:off x="1348509" y="5341887"/>
            <a:ext cx="3463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are going to use repeat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844453-32A4-40F1-AE77-A71E6B504D16}"/>
              </a:ext>
            </a:extLst>
          </p:cNvPr>
          <p:cNvSpPr txBox="1"/>
          <p:nvPr/>
        </p:nvSpPr>
        <p:spPr>
          <a:xfrm>
            <a:off x="4793312" y="6172200"/>
            <a:ext cx="2605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Why the S and the T?</a:t>
            </a:r>
          </a:p>
        </p:txBody>
      </p:sp>
    </p:spTree>
    <p:extLst>
      <p:ext uri="{BB962C8B-B14F-4D97-AF65-F5344CB8AC3E}">
        <p14:creationId xmlns:p14="http://schemas.microsoft.com/office/powerpoint/2010/main" val="2209780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5EFF-BE2C-4DBE-9266-8C838BC96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 and UV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79131-A176-4F78-94A8-708389AE0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Strictly speaking, ST are our texture coordinates associated with our vertex</a:t>
            </a:r>
          </a:p>
          <a:p>
            <a:r>
              <a:rPr lang="en-GB" dirty="0"/>
              <a:t>And UV are the values associated with the texture patch we have loaded in to memory</a:t>
            </a:r>
          </a:p>
          <a:p>
            <a:r>
              <a:rPr lang="en-GB" dirty="0"/>
              <a:t>Most of the time, they end up being the same value and doing the same kind of thing.</a:t>
            </a:r>
          </a:p>
          <a:p>
            <a:r>
              <a:rPr lang="en-GB" dirty="0"/>
              <a:t>So we use UV as a synonym for ST.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349AE-01EE-488F-9FED-70170346B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4098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9CA76-0821-4D72-B263-6E0EB658F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Texture filtering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F925D5-73B9-44A4-8505-62C788158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665060"/>
          </a:xfrm>
        </p:spPr>
        <p:txBody>
          <a:bodyPr>
            <a:normAutofit fontScale="92500"/>
          </a:bodyPr>
          <a:lstStyle/>
          <a:p>
            <a:r>
              <a:rPr lang="en-GB" dirty="0"/>
              <a:t>Tells </a:t>
            </a:r>
            <a:r>
              <a:rPr lang="en-GB" dirty="0" err="1"/>
              <a:t>openGL</a:t>
            </a:r>
            <a:r>
              <a:rPr lang="en-GB" dirty="0"/>
              <a:t> how we want to interpolate our image</a:t>
            </a:r>
          </a:p>
          <a:p>
            <a:r>
              <a:rPr lang="en-GB" dirty="0"/>
              <a:t>Nearest takes the nearest </a:t>
            </a:r>
            <a:r>
              <a:rPr lang="en-GB" dirty="0" err="1"/>
              <a:t>texel</a:t>
            </a:r>
            <a:r>
              <a:rPr lang="en-GB" dirty="0"/>
              <a:t> (Manhattan distance) and copes it.</a:t>
            </a:r>
          </a:p>
          <a:p>
            <a:r>
              <a:rPr lang="en-GB" dirty="0"/>
              <a:t>Sharper look but with patchy effects</a:t>
            </a:r>
          </a:p>
          <a:p>
            <a:endParaRPr lang="en-GB" dirty="0"/>
          </a:p>
          <a:p>
            <a:r>
              <a:rPr lang="en-GB" dirty="0"/>
              <a:t>Linear returns the weighted average of the four </a:t>
            </a:r>
            <a:r>
              <a:rPr lang="en-GB" dirty="0" err="1"/>
              <a:t>texels</a:t>
            </a:r>
            <a:r>
              <a:rPr lang="en-GB" dirty="0"/>
              <a:t> that are closest to the centre of the pixel being textured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40AD8-E76D-4EBD-9872-EEA7E1709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68" y="4941454"/>
            <a:ext cx="6234545" cy="637309"/>
          </a:xfrm>
          <a:prstGeom prst="rect">
            <a:avLst/>
          </a:prstGeom>
        </p:spPr>
      </p:pic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1B3CBF86-FA7A-402D-A63B-0C3F623FC0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805341"/>
            <a:ext cx="5943600" cy="306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5F922A-4993-4ED0-ACB7-BDB8C7E22741}"/>
              </a:ext>
            </a:extLst>
          </p:cNvPr>
          <p:cNvSpPr txBox="1"/>
          <p:nvPr/>
        </p:nvSpPr>
        <p:spPr>
          <a:xfrm>
            <a:off x="1488137" y="5637847"/>
            <a:ext cx="4335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Notice that we use Min and Mag as our filtering options</a:t>
            </a:r>
          </a:p>
        </p:txBody>
      </p:sp>
    </p:spTree>
    <p:extLst>
      <p:ext uri="{BB962C8B-B14F-4D97-AF65-F5344CB8AC3E}">
        <p14:creationId xmlns:p14="http://schemas.microsoft.com/office/powerpoint/2010/main" val="37466648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A1CCC-5235-4DA7-841A-5096B4303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Filtering </a:t>
            </a:r>
            <a:r>
              <a:rPr lang="en-GB" dirty="0" err="1"/>
              <a:t>Cont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615D4-353B-43B9-B284-0726BDBB9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What do we do when our fragment is bigger than a </a:t>
            </a:r>
            <a:r>
              <a:rPr lang="en-GB" dirty="0" err="1"/>
              <a:t>texel</a:t>
            </a:r>
            <a:r>
              <a:rPr lang="en-GB" dirty="0"/>
              <a:t>?</a:t>
            </a:r>
          </a:p>
          <a:p>
            <a:r>
              <a:rPr lang="en-GB" dirty="0"/>
              <a:t>What do we do when it smaller or off centre?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FD5B776-9F06-4A45-8CF6-0D415F9B6F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3" b="990"/>
          <a:stretch/>
        </p:blipFill>
        <p:spPr>
          <a:xfrm>
            <a:off x="1155700" y="2142835"/>
            <a:ext cx="5000625" cy="238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187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0BFD-A7D1-4959-B6ED-744619B48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D3CA01-24A3-4CE9-98F8-B09EC8641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Fragment bigger than one </a:t>
            </a:r>
            <a:r>
              <a:rPr lang="en-GB" dirty="0" err="1"/>
              <a:t>texel</a:t>
            </a:r>
            <a:r>
              <a:rPr lang="en-GB" dirty="0"/>
              <a:t>?</a:t>
            </a:r>
          </a:p>
          <a:p>
            <a:r>
              <a:rPr lang="en-GB" dirty="0"/>
              <a:t>Minify the </a:t>
            </a:r>
            <a:r>
              <a:rPr lang="en-GB" dirty="0" err="1"/>
              <a:t>texels</a:t>
            </a:r>
            <a:r>
              <a:rPr lang="en-GB" dirty="0"/>
              <a:t> the fragment covers</a:t>
            </a:r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303D933F-57C9-4EF9-8DCF-20877BFB1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3" r="51815" b="990"/>
          <a:stretch/>
        </p:blipFill>
        <p:spPr>
          <a:xfrm>
            <a:off x="342901" y="424871"/>
            <a:ext cx="2409536" cy="23829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9C68B6-12DD-496F-B66A-7E27FBE9B5B0}"/>
              </a:ext>
            </a:extLst>
          </p:cNvPr>
          <p:cNvSpPr/>
          <p:nvPr/>
        </p:nvSpPr>
        <p:spPr>
          <a:xfrm>
            <a:off x="5176671" y="705370"/>
            <a:ext cx="1295150" cy="1352030"/>
          </a:xfrm>
          <a:prstGeom prst="rect">
            <a:avLst/>
          </a:prstGeom>
          <a:solidFill>
            <a:schemeClr val="tx1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C72FDEC-48D1-4451-BCC8-2DEF17E192E7}"/>
              </a:ext>
            </a:extLst>
          </p:cNvPr>
          <p:cNvSpPr/>
          <p:nvPr/>
        </p:nvSpPr>
        <p:spPr>
          <a:xfrm>
            <a:off x="2467992" y="1171852"/>
            <a:ext cx="2556769" cy="4527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184618-3608-45DA-BF6B-9B83620F0C34}"/>
              </a:ext>
            </a:extLst>
          </p:cNvPr>
          <p:cNvSpPr txBox="1"/>
          <p:nvPr/>
        </p:nvSpPr>
        <p:spPr>
          <a:xfrm>
            <a:off x="2694057" y="1457235"/>
            <a:ext cx="2556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Neartes</a:t>
            </a:r>
            <a:endParaRPr lang="en-GB" dirty="0"/>
          </a:p>
          <a:p>
            <a:pPr algn="ctr"/>
            <a:r>
              <a:rPr lang="en-GB" dirty="0"/>
              <a:t>Take the </a:t>
            </a:r>
            <a:r>
              <a:rPr lang="en-GB" dirty="0" err="1"/>
              <a:t>texel</a:t>
            </a:r>
            <a:r>
              <a:rPr lang="en-GB" dirty="0"/>
              <a:t> under the fragment, ignore all others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F9388541-D182-45B2-9DB8-A4E2D7792A1D}"/>
              </a:ext>
            </a:extLst>
          </p:cNvPr>
          <p:cNvSpPr/>
          <p:nvPr/>
        </p:nvSpPr>
        <p:spPr>
          <a:xfrm>
            <a:off x="1580225" y="2057399"/>
            <a:ext cx="500641" cy="28697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A02CD1-6763-4010-ADF5-0E92730CE18E}"/>
              </a:ext>
            </a:extLst>
          </p:cNvPr>
          <p:cNvSpPr/>
          <p:nvPr/>
        </p:nvSpPr>
        <p:spPr>
          <a:xfrm>
            <a:off x="1172842" y="5010133"/>
            <a:ext cx="1295150" cy="1352030"/>
          </a:xfrm>
          <a:prstGeom prst="rect">
            <a:avLst/>
          </a:prstGeom>
          <a:solidFill>
            <a:schemeClr val="tx1">
              <a:lumMod val="75000"/>
            </a:scheme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2FC71-2C0A-4650-A0E5-535D034E4EFD}"/>
              </a:ext>
            </a:extLst>
          </p:cNvPr>
          <p:cNvSpPr txBox="1"/>
          <p:nvPr/>
        </p:nvSpPr>
        <p:spPr>
          <a:xfrm>
            <a:off x="1949813" y="3358673"/>
            <a:ext cx="2556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Linear</a:t>
            </a:r>
          </a:p>
          <a:p>
            <a:pPr algn="ctr"/>
            <a:r>
              <a:rPr lang="en-GB" dirty="0"/>
              <a:t>Take the weighted average of the nearest </a:t>
            </a:r>
            <a:r>
              <a:rPr lang="en-GB" dirty="0" err="1"/>
              <a:t>texels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27782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0322-75E9-4C72-802E-41C3EB690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Magnification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740DC-B968-46E8-AB95-4590DD077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Fragment smaller than one </a:t>
            </a:r>
            <a:r>
              <a:rPr lang="en-GB" dirty="0" err="1"/>
              <a:t>texel</a:t>
            </a:r>
            <a:r>
              <a:rPr lang="en-GB" dirty="0"/>
              <a:t> or not centred on the </a:t>
            </a:r>
            <a:r>
              <a:rPr lang="en-GB" dirty="0" err="1"/>
              <a:t>texel</a:t>
            </a:r>
            <a:r>
              <a:rPr lang="en-GB" dirty="0"/>
              <a:t>?</a:t>
            </a:r>
          </a:p>
          <a:p>
            <a:endParaRPr lang="en-GB" dirty="0"/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C75D7656-453A-4B38-B5CE-B2DDB9D94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48" t="513" b="990"/>
          <a:stretch/>
        </p:blipFill>
        <p:spPr>
          <a:xfrm>
            <a:off x="360218" y="424871"/>
            <a:ext cx="2387889" cy="23829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56F170-4E83-4CB5-B398-43C9BE1B0415}"/>
              </a:ext>
            </a:extLst>
          </p:cNvPr>
          <p:cNvSpPr/>
          <p:nvPr/>
        </p:nvSpPr>
        <p:spPr>
          <a:xfrm>
            <a:off x="5176671" y="705370"/>
            <a:ext cx="1295150" cy="1352030"/>
          </a:xfrm>
          <a:prstGeom prst="rect">
            <a:avLst/>
          </a:prstGeom>
          <a:solidFill>
            <a:schemeClr val="tx1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CC96CC3-5530-4A62-8C52-E6FCF2B97F3A}"/>
              </a:ext>
            </a:extLst>
          </p:cNvPr>
          <p:cNvSpPr/>
          <p:nvPr/>
        </p:nvSpPr>
        <p:spPr>
          <a:xfrm>
            <a:off x="2467992" y="1171852"/>
            <a:ext cx="2556769" cy="4527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7A9FE3-8420-4CDB-BCFE-377170F24EAF}"/>
              </a:ext>
            </a:extLst>
          </p:cNvPr>
          <p:cNvSpPr txBox="1"/>
          <p:nvPr/>
        </p:nvSpPr>
        <p:spPr>
          <a:xfrm>
            <a:off x="2694057" y="1457235"/>
            <a:ext cx="2556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Neartes</a:t>
            </a:r>
            <a:endParaRPr lang="en-GB" dirty="0"/>
          </a:p>
          <a:p>
            <a:pPr algn="ctr"/>
            <a:r>
              <a:rPr lang="en-GB" dirty="0"/>
              <a:t>Take the </a:t>
            </a:r>
            <a:r>
              <a:rPr lang="en-GB" dirty="0" err="1"/>
              <a:t>texel</a:t>
            </a:r>
            <a:r>
              <a:rPr lang="en-GB" dirty="0"/>
              <a:t> under the fragment, ignore all others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F2A8A6C-BFA6-4AEC-87ED-73BE4C73C83C}"/>
              </a:ext>
            </a:extLst>
          </p:cNvPr>
          <p:cNvSpPr/>
          <p:nvPr/>
        </p:nvSpPr>
        <p:spPr>
          <a:xfrm>
            <a:off x="1580225" y="2057399"/>
            <a:ext cx="500641" cy="286970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92B8CB1-14E4-4E7E-B42F-26F8D4BCA22A}"/>
              </a:ext>
            </a:extLst>
          </p:cNvPr>
          <p:cNvSpPr/>
          <p:nvPr/>
        </p:nvSpPr>
        <p:spPr>
          <a:xfrm>
            <a:off x="1172842" y="5010133"/>
            <a:ext cx="1295150" cy="1352030"/>
          </a:xfrm>
          <a:prstGeom prst="rect">
            <a:avLst/>
          </a:prstGeom>
          <a:solidFill>
            <a:schemeClr val="tx1">
              <a:lumMod val="75000"/>
            </a:scheme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0E3C2D-F3A7-47DC-ADAB-B96E33990423}"/>
              </a:ext>
            </a:extLst>
          </p:cNvPr>
          <p:cNvSpPr txBox="1"/>
          <p:nvPr/>
        </p:nvSpPr>
        <p:spPr>
          <a:xfrm>
            <a:off x="1949813" y="3358673"/>
            <a:ext cx="2556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Linear</a:t>
            </a:r>
          </a:p>
          <a:p>
            <a:pPr algn="ctr"/>
            <a:r>
              <a:rPr lang="en-GB" dirty="0"/>
              <a:t>Take the weighted average of the nearest </a:t>
            </a:r>
            <a:r>
              <a:rPr lang="en-GB" dirty="0" err="1"/>
              <a:t>texels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68CE5B-6E52-4E07-A0C6-9C273EADF0E9}"/>
              </a:ext>
            </a:extLst>
          </p:cNvPr>
          <p:cNvSpPr txBox="1"/>
          <p:nvPr/>
        </p:nvSpPr>
        <p:spPr>
          <a:xfrm>
            <a:off x="7085012" y="3654735"/>
            <a:ext cx="3124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both cases, we need to tell </a:t>
            </a:r>
            <a:r>
              <a:rPr lang="en-GB" dirty="0" err="1"/>
              <a:t>openGL</a:t>
            </a:r>
            <a:r>
              <a:rPr lang="en-GB" dirty="0"/>
              <a:t> what to do.</a:t>
            </a:r>
          </a:p>
        </p:txBody>
      </p:sp>
    </p:spTree>
    <p:extLst>
      <p:ext uri="{BB962C8B-B14F-4D97-AF65-F5344CB8AC3E}">
        <p14:creationId xmlns:p14="http://schemas.microsoft.com/office/powerpoint/2010/main" val="2142737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CD34-6C62-45B7-9E2B-2E53B0C6C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Mipmaps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0F62F-C086-410F-8C9C-6A33AE19F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462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AE9F-F2A0-407C-B1D3-37EDABDCD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they?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FB70C-6C72-4AF5-A1A7-ADEF3657C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Precalculated, scaled versions of an original image.</a:t>
            </a:r>
          </a:p>
          <a:p>
            <a:r>
              <a:rPr lang="en-GB" dirty="0"/>
              <a:t>Fragments that a close to the camera can sample a texture accurately. As the mesh extends in to the distance, the texture becomes distorted.</a:t>
            </a:r>
          </a:p>
        </p:txBody>
      </p:sp>
      <p:pic>
        <p:nvPicPr>
          <p:cNvPr id="13314" name="Picture 2" descr="An image of the different scaled version of the checkerboard using mip-mapping.">
            <a:extLst>
              <a:ext uri="{FF2B5EF4-FFF2-40B4-BE49-F238E27FC236}">
                <a16:creationId xmlns:a16="http://schemas.microsoft.com/office/drawing/2014/main" id="{823B378A-E49E-4E08-A163-2347C1D1C2D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13" y="1982216"/>
            <a:ext cx="5486400" cy="271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080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19F4-B9D8-4C75-8D45-1A7E874E1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Like this!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17D7A4-C2A6-4D6E-8CE5-BDAAA7A7B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MY EYES!</a:t>
            </a:r>
          </a:p>
        </p:txBody>
      </p:sp>
      <p:pic>
        <p:nvPicPr>
          <p:cNvPr id="9218" name="Picture 2" descr="A comparison between an image with and without the application of the mip-map technique">
            <a:extLst>
              <a:ext uri="{FF2B5EF4-FFF2-40B4-BE49-F238E27FC236}">
                <a16:creationId xmlns:a16="http://schemas.microsoft.com/office/drawing/2014/main" id="{0855BF4E-1976-44A1-8345-4D53588B55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96"/>
          <a:stretch/>
        </p:blipFill>
        <p:spPr bwMode="auto">
          <a:xfrm>
            <a:off x="1312286" y="852055"/>
            <a:ext cx="4617460" cy="4616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290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71C71-2DE4-4471-83B6-E5173B4F1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Generating mipmaps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C0DBF-15D9-4D6E-AC1E-056282FC8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is your home work.</a:t>
            </a:r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EAC684-338A-470F-9E6A-BBB838EE85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4338" name="Picture 2" descr="https://upload.wikimedia.org/wikipedia/commons/5/5c/MipMap_Example_STS101.jpg">
            <a:extLst>
              <a:ext uri="{FF2B5EF4-FFF2-40B4-BE49-F238E27FC236}">
                <a16:creationId xmlns:a16="http://schemas.microsoft.com/office/drawing/2014/main" id="{44CBCAD7-0608-40AA-BBBE-4C9D409F6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012" y="2057400"/>
            <a:ext cx="36576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885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200766" y="365712"/>
            <a:ext cx="5619613" cy="31085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1"/>
            <a:r>
              <a:rPr lang="en-GB" sz="2800" i="1" dirty="0">
                <a:solidFill>
                  <a:srgbClr val="FFFFCC"/>
                </a:solidFill>
              </a:rPr>
              <a:t>(Computer imagery terms):</a:t>
            </a:r>
          </a:p>
          <a:p>
            <a:pPr lvl="1"/>
            <a:endParaRPr lang="en-GB" sz="2800" i="1" dirty="0">
              <a:solidFill>
                <a:srgbClr val="FFFFCC"/>
              </a:solidFill>
            </a:endParaRPr>
          </a:p>
          <a:p>
            <a:pPr lvl="1"/>
            <a:r>
              <a:rPr lang="en-GB" sz="2800" i="1" dirty="0">
                <a:solidFill>
                  <a:srgbClr val="FFFFCC"/>
                </a:solidFill>
              </a:rPr>
              <a:t>A rectangular collection of pixel data, arranged to store an image.</a:t>
            </a:r>
          </a:p>
          <a:p>
            <a:pPr lvl="1"/>
            <a:endParaRPr lang="en-GB" sz="2800" i="1" dirty="0">
              <a:solidFill>
                <a:srgbClr val="FFFFCC"/>
              </a:solidFill>
            </a:endParaRPr>
          </a:p>
          <a:p>
            <a:pPr lvl="1"/>
            <a:r>
              <a:rPr lang="en-GB" sz="2800" i="1" dirty="0">
                <a:solidFill>
                  <a:srgbClr val="FFFFCC"/>
                </a:solidFill>
              </a:rPr>
              <a:t>Raster image.</a:t>
            </a:r>
          </a:p>
        </p:txBody>
      </p:sp>
      <p:pic>
        <p:nvPicPr>
          <p:cNvPr id="2050" name="Picture 2" descr="http://fc09.deviantart.net/fs70/f/2012/101/1/c/mario_sprite_by_flamingdragon5000-d4vt57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894" y="2612481"/>
            <a:ext cx="2914650" cy="3886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mariowiki.com/images/thumb/e/ef/SMB_Supermushroom.svg/120px-SMB_Supermushroom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3864" y="3745961"/>
            <a:ext cx="1965549" cy="196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C1354A7-D8BB-43C0-984F-A632EB06D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/>
          <a:lstStyle/>
          <a:p>
            <a:r>
              <a:rPr lang="en-GB" dirty="0"/>
              <a:t>bitmap</a:t>
            </a:r>
          </a:p>
        </p:txBody>
      </p:sp>
    </p:spTree>
    <p:extLst>
      <p:ext uri="{BB962C8B-B14F-4D97-AF65-F5344CB8AC3E}">
        <p14:creationId xmlns:p14="http://schemas.microsoft.com/office/powerpoint/2010/main" val="23702220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696F0-0C46-402C-B8E8-56F8748E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result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FED49-CAF6-43BD-A2CA-9B5697F50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That slightly better</a:t>
            </a:r>
          </a:p>
        </p:txBody>
      </p:sp>
      <p:pic>
        <p:nvPicPr>
          <p:cNvPr id="12290" name="Picture 2" descr="A comparison between an image with and without the application of the mip-map technique">
            <a:extLst>
              <a:ext uri="{FF2B5EF4-FFF2-40B4-BE49-F238E27FC236}">
                <a16:creationId xmlns:a16="http://schemas.microsoft.com/office/drawing/2014/main" id="{82A19B0E-0DE3-49E5-A43E-09DD8EA53D9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830614"/>
            <a:ext cx="5943600" cy="301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0562BF-DC20-4907-98CE-C0C0932C0FA3}"/>
              </a:ext>
            </a:extLst>
          </p:cNvPr>
          <p:cNvSpPr txBox="1"/>
          <p:nvPr/>
        </p:nvSpPr>
        <p:spPr>
          <a:xfrm>
            <a:off x="1671782" y="4849585"/>
            <a:ext cx="102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Before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35B1EE-9231-4AFD-9947-498287478A6E}"/>
              </a:ext>
            </a:extLst>
          </p:cNvPr>
          <p:cNvSpPr txBox="1"/>
          <p:nvPr/>
        </p:nvSpPr>
        <p:spPr>
          <a:xfrm>
            <a:off x="4638403" y="4849585"/>
            <a:ext cx="102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583499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8AE66B-61CB-4141-8499-F2095097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Questions?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51B7FAD-EEFC-4369-97C7-47D04E94A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668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1763435"/>
            <a:ext cx="4511509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1"/>
            <a:r>
              <a:rPr lang="en-GB" sz="2800" i="1" dirty="0">
                <a:solidFill>
                  <a:srgbClr val="FFFFCC"/>
                </a:solidFill>
              </a:rPr>
              <a:t>Origin of term originally meant a collection of ones and zeros arranged in a 2D array.</a:t>
            </a:r>
          </a:p>
        </p:txBody>
      </p:sp>
      <p:pic>
        <p:nvPicPr>
          <p:cNvPr id="1026" name="Picture 2" descr="http://07274spat.files.wordpress.com/2014/01/1_bi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8452" y="2291233"/>
            <a:ext cx="4583924" cy="343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-9771" y="4335724"/>
            <a:ext cx="361879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2800" i="1" dirty="0">
                <a:solidFill>
                  <a:srgbClr val="FFFFCC"/>
                </a:solidFill>
              </a:rPr>
              <a:t>e.g. a binary image: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D5529BF-CED7-473E-B687-AFD003637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/>
          <a:lstStyle/>
          <a:p>
            <a:r>
              <a:rPr lang="en-GB" dirty="0"/>
              <a:t>What is a bitmap?</a:t>
            </a:r>
          </a:p>
        </p:txBody>
      </p:sp>
    </p:spTree>
    <p:extLst>
      <p:ext uri="{BB962C8B-B14F-4D97-AF65-F5344CB8AC3E}">
        <p14:creationId xmlns:p14="http://schemas.microsoft.com/office/powerpoint/2010/main" val="3766356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www.9jcg.com/tutorials/mashuru_mishu/making_of_street_cop/large/street_cop_workflow_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647" y="534297"/>
            <a:ext cx="6393917" cy="328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http://www.9jcg.com/tutorials/mashuru_mishu/making_of_street_cop/large/street_cop_workflow_2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81" y="3818672"/>
            <a:ext cx="3198444" cy="216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http://www.9jcg.com/tutorials/mashuru_mishu/making_of_street_cop/large/street_cop_workflow_2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025" y="3818672"/>
            <a:ext cx="3198444" cy="216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hlinkClick r:id="rId5"/>
          </p:cNvPr>
          <p:cNvSpPr/>
          <p:nvPr/>
        </p:nvSpPr>
        <p:spPr>
          <a:xfrm>
            <a:off x="1481189" y="5987683"/>
            <a:ext cx="4420546" cy="5593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rgbClr val="FFFF00"/>
                </a:solidFill>
              </a:rPr>
              <a:t>Street Cop Workflow – </a:t>
            </a:r>
            <a:r>
              <a:rPr lang="en-GB" sz="1600" dirty="0" err="1">
                <a:solidFill>
                  <a:srgbClr val="FFFF00"/>
                </a:solidFill>
              </a:rPr>
              <a:t>Mashru</a:t>
            </a:r>
            <a:r>
              <a:rPr lang="en-GB" sz="1600" dirty="0">
                <a:solidFill>
                  <a:srgbClr val="FFFF00"/>
                </a:solidFill>
              </a:rPr>
              <a:t> </a:t>
            </a:r>
            <a:r>
              <a:rPr lang="en-GB" sz="1600" dirty="0" err="1">
                <a:solidFill>
                  <a:srgbClr val="FFFF00"/>
                </a:solidFill>
              </a:rPr>
              <a:t>Mishu</a:t>
            </a:r>
            <a:endParaRPr lang="en-GB" sz="1600" dirty="0">
              <a:solidFill>
                <a:srgbClr val="FFFF00"/>
              </a:solidFill>
            </a:endParaRPr>
          </a:p>
          <a:p>
            <a:pPr algn="ctr"/>
            <a:r>
              <a:rPr lang="en-GB" sz="1200" dirty="0"/>
              <a:t>http://en.9jcg.com/comm_pages/blog_content-art-180.htm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341CED7-FF43-4352-A5F6-B513F6611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0538" y="534297"/>
            <a:ext cx="3657600" cy="1371600"/>
          </a:xfrm>
        </p:spPr>
        <p:txBody>
          <a:bodyPr/>
          <a:lstStyle/>
          <a:p>
            <a:r>
              <a:rPr lang="en-GB" dirty="0"/>
              <a:t>Complicated Bitmaps</a:t>
            </a:r>
          </a:p>
        </p:txBody>
      </p:sp>
    </p:spTree>
    <p:extLst>
      <p:ext uri="{BB962C8B-B14F-4D97-AF65-F5344CB8AC3E}">
        <p14:creationId xmlns:p14="http://schemas.microsoft.com/office/powerpoint/2010/main" val="1122239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10D7-959E-4CCF-AE6D-E4DDCCA53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can use textures for?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11F3E-67C4-4775-B558-4FE8E7D50B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48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C8CC6-D864-4896-A96C-F1C43706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Diffuse maps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97B274-FB86-47F0-A34C-2FFAEAD8D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Add colour to our mesh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2C9244B-1C61-41FE-992F-0F87A9713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13" y="685800"/>
            <a:ext cx="5308600" cy="5308600"/>
          </a:xfrm>
        </p:spPr>
      </p:pic>
    </p:spTree>
    <p:extLst>
      <p:ext uri="{BB962C8B-B14F-4D97-AF65-F5344CB8AC3E}">
        <p14:creationId xmlns:p14="http://schemas.microsoft.com/office/powerpoint/2010/main" val="183922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C8CC6-D864-4896-A96C-F1C43706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Normal maps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6A55C0-CBBF-4D31-993C-6FB9061FB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13" y="685800"/>
            <a:ext cx="5308600" cy="53086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97B274-FB86-47F0-A34C-2FFAEAD8D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Offsets the normal of the surface, giving the illusion of more detail.</a:t>
            </a:r>
          </a:p>
          <a:p>
            <a:r>
              <a:rPr lang="en-GB" dirty="0"/>
              <a:t>(more on this in coming weeks)</a:t>
            </a:r>
          </a:p>
        </p:txBody>
      </p:sp>
    </p:spTree>
    <p:extLst>
      <p:ext uri="{BB962C8B-B14F-4D97-AF65-F5344CB8AC3E}">
        <p14:creationId xmlns:p14="http://schemas.microsoft.com/office/powerpoint/2010/main" val="3856889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DB805-5A99-4F30-B0A3-F7BCDB73A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Specular maps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ECBC4-3134-4BD8-8656-3A3B020A6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Masks which fragments should have a specular gloss to them and how much.</a:t>
            </a:r>
          </a:p>
          <a:p>
            <a:endParaRPr lang="en-GB" dirty="0"/>
          </a:p>
          <a:p>
            <a:r>
              <a:rPr lang="en-GB" dirty="0"/>
              <a:t>IE it controls shininess.</a:t>
            </a:r>
          </a:p>
        </p:txBody>
      </p:sp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A6D0915C-FA2D-4059-BE39-4B4237A54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464" y="685800"/>
            <a:ext cx="5308600" cy="53086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59391851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404</TotalTime>
  <Words>783</Words>
  <Application>Microsoft Office PowerPoint</Application>
  <PresentationFormat>Widescreen</PresentationFormat>
  <Paragraphs>104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Century Gothic</vt:lpstr>
      <vt:lpstr>Wingdings 3</vt:lpstr>
      <vt:lpstr>Slice</vt:lpstr>
      <vt:lpstr>Programming for graphics</vt:lpstr>
      <vt:lpstr>What are  textures?</vt:lpstr>
      <vt:lpstr>bitmap</vt:lpstr>
      <vt:lpstr>What is a bitmap?</vt:lpstr>
      <vt:lpstr>Complicated Bitmaps</vt:lpstr>
      <vt:lpstr>What we can use textures for?</vt:lpstr>
      <vt:lpstr>Diffuse maps</vt:lpstr>
      <vt:lpstr>Normal maps</vt:lpstr>
      <vt:lpstr>Specular maps</vt:lpstr>
      <vt:lpstr>result</vt:lpstr>
      <vt:lpstr>Shadow maps</vt:lpstr>
      <vt:lpstr>Occlusion Maps</vt:lpstr>
      <vt:lpstr>Paralax Maps</vt:lpstr>
      <vt:lpstr>Texels</vt:lpstr>
      <vt:lpstr>How Textures are applied</vt:lpstr>
      <vt:lpstr>Texture Coordinates or UV’s</vt:lpstr>
      <vt:lpstr>UV’s and vertex positions</vt:lpstr>
      <vt:lpstr>Textures in opengl</vt:lpstr>
      <vt:lpstr>TMU (Texture Mapping Unit or Texture unit)</vt:lpstr>
      <vt:lpstr>Texture wrapping</vt:lpstr>
      <vt:lpstr>ST and UV</vt:lpstr>
      <vt:lpstr>Texture filtering</vt:lpstr>
      <vt:lpstr>Filtering Cont</vt:lpstr>
      <vt:lpstr>Minification</vt:lpstr>
      <vt:lpstr>Magnification</vt:lpstr>
      <vt:lpstr>Mipmaps</vt:lpstr>
      <vt:lpstr>What are they?</vt:lpstr>
      <vt:lpstr>Like this!</vt:lpstr>
      <vt:lpstr>Generating mipmaps</vt:lpstr>
      <vt:lpstr>The result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for graphics</dc:title>
  <dc:creator>Nick Thomas</dc:creator>
  <cp:lastModifiedBy>Nick Thomas</cp:lastModifiedBy>
  <cp:revision>1</cp:revision>
  <dcterms:created xsi:type="dcterms:W3CDTF">2019-03-07T09:09:13Z</dcterms:created>
  <dcterms:modified xsi:type="dcterms:W3CDTF">2019-03-08T13:34:40Z</dcterms:modified>
</cp:coreProperties>
</file>

<file path=docProps/thumbnail.jpeg>
</file>